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3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95272-5622-47D9-B5F5-EAA084202230}" type="doc">
      <dgm:prSet loTypeId="urn:microsoft.com/office/officeart/2005/8/layout/h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89FAF699-7FA6-4998-AF31-B75D35C9F7D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Компоненты содержания дуальной системы обучения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31F13-FC82-47CE-B8C9-271E0E8CC797}" type="parTrans" cxnId="{4C3336A2-8188-4ED0-973E-62163AF1B202}">
      <dgm:prSet/>
      <dgm:spPr/>
      <dgm:t>
        <a:bodyPr/>
        <a:lstStyle/>
        <a:p>
          <a:endParaRPr lang="ru-RU"/>
        </a:p>
      </dgm:t>
    </dgm:pt>
    <dgm:pt modelId="{0DF7559C-CEA9-47B3-9501-B62FE30140EF}" type="sibTrans" cxnId="{4C3336A2-8188-4ED0-973E-62163AF1B202}">
      <dgm:prSet/>
      <dgm:spPr/>
      <dgm:t>
        <a:bodyPr/>
        <a:lstStyle/>
        <a:p>
          <a:endParaRPr lang="ru-RU"/>
        </a:p>
      </dgm:t>
    </dgm:pt>
    <dgm:pt modelId="{F1333494-0AA2-4993-8EBF-482CC3EEB922}">
      <dgm:prSet phldrT="[Текст]" custT="1"/>
      <dgm:spPr/>
      <dgm:t>
        <a:bodyPr anchor="t"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практические занятия на производстве/предприятии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56A2A-CA05-467C-98F9-70C925B6AC43}" type="parTrans" cxnId="{172D3245-8E61-481F-9DBE-E26891AC8166}">
      <dgm:prSet/>
      <dgm:spPr/>
      <dgm:t>
        <a:bodyPr/>
        <a:lstStyle/>
        <a:p>
          <a:endParaRPr lang="ru-RU"/>
        </a:p>
      </dgm:t>
    </dgm:pt>
    <dgm:pt modelId="{4E472079-807F-4A23-A210-EB9660F4C482}" type="sibTrans" cxnId="{172D3245-8E61-481F-9DBE-E26891AC8166}">
      <dgm:prSet/>
      <dgm:spPr/>
      <dgm:t>
        <a:bodyPr/>
        <a:lstStyle/>
        <a:p>
          <a:endParaRPr lang="ru-RU"/>
        </a:p>
      </dgm:t>
    </dgm:pt>
    <dgm:pt modelId="{2436EB23-7248-41D1-8949-C4E8756DD2EF}">
      <dgm:prSet phldrT="[Текст]" custT="1"/>
      <dgm:spPr/>
      <dgm:t>
        <a:bodyPr anchor="t"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двухсторонний договор 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(вуз-предприятие)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F94CB1-5EEB-4D7D-A7DC-188D8B0F8B2B}" type="parTrans" cxnId="{8E0973C7-DF2A-421F-A228-CCCD7EA3DC6F}">
      <dgm:prSet/>
      <dgm:spPr/>
      <dgm:t>
        <a:bodyPr/>
        <a:lstStyle/>
        <a:p>
          <a:endParaRPr lang="ru-RU"/>
        </a:p>
      </dgm:t>
    </dgm:pt>
    <dgm:pt modelId="{A6DB3BE6-FCBC-4162-A78E-A9EA529201C8}" type="sibTrans" cxnId="{8E0973C7-DF2A-421F-A228-CCCD7EA3DC6F}">
      <dgm:prSet/>
      <dgm:spPr/>
      <dgm:t>
        <a:bodyPr/>
        <a:lstStyle/>
        <a:p>
          <a:endParaRPr lang="ru-RU"/>
        </a:p>
      </dgm:t>
    </dgm:pt>
    <dgm:pt modelId="{6D12CF9C-B06D-44B5-BF4F-753AB3C9CEA2}">
      <dgm:prSet/>
      <dgm:spPr/>
      <dgm:t>
        <a:bodyPr/>
        <a:lstStyle/>
        <a:p>
          <a:endParaRPr lang="ru-RU"/>
        </a:p>
      </dgm:t>
    </dgm:pt>
    <dgm:pt modelId="{09A9929D-9882-4BD7-9628-8A06D50774D2}" type="parTrans" cxnId="{32489933-DD88-4060-AEBC-2981D700687F}">
      <dgm:prSet/>
      <dgm:spPr/>
      <dgm:t>
        <a:bodyPr/>
        <a:lstStyle/>
        <a:p>
          <a:endParaRPr lang="ru-RU"/>
        </a:p>
      </dgm:t>
    </dgm:pt>
    <dgm:pt modelId="{54BC8CF8-8E49-47F6-9296-6A44AF73EB8A}" type="sibTrans" cxnId="{32489933-DD88-4060-AEBC-2981D700687F}">
      <dgm:prSet/>
      <dgm:spPr/>
      <dgm:t>
        <a:bodyPr/>
        <a:lstStyle/>
        <a:p>
          <a:endParaRPr lang="ru-RU"/>
        </a:p>
      </dgm:t>
    </dgm:pt>
    <dgm:pt modelId="{39CD89A3-E50D-486B-A8ED-8DDDABCEF4A0}">
      <dgm:prSet/>
      <dgm:spPr/>
      <dgm:t>
        <a:bodyPr/>
        <a:lstStyle/>
        <a:p>
          <a:endParaRPr lang="ru-RU"/>
        </a:p>
      </dgm:t>
    </dgm:pt>
    <dgm:pt modelId="{009849CD-8381-4E80-8FE7-BB4E63FCE79E}" type="parTrans" cxnId="{FA7B3434-0DB3-43F9-94FD-EC70B02796D8}">
      <dgm:prSet/>
      <dgm:spPr/>
      <dgm:t>
        <a:bodyPr/>
        <a:lstStyle/>
        <a:p>
          <a:endParaRPr lang="ru-RU"/>
        </a:p>
      </dgm:t>
    </dgm:pt>
    <dgm:pt modelId="{F50C262C-8C22-492F-895F-DD6FA79774AC}" type="sibTrans" cxnId="{FA7B3434-0DB3-43F9-94FD-EC70B02796D8}">
      <dgm:prSet/>
      <dgm:spPr/>
      <dgm:t>
        <a:bodyPr/>
        <a:lstStyle/>
        <a:p>
          <a:endParaRPr lang="ru-RU"/>
        </a:p>
      </dgm:t>
    </dgm:pt>
    <dgm:pt modelId="{C7315C55-F2C3-42AD-B013-7422D143D4F5}">
      <dgm:prSet custT="1"/>
      <dgm:spPr/>
      <dgm:t>
        <a:bodyPr anchor="t"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трехсторонний договор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(вуз-обучающийся-предприятие)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C168C-4804-4956-B23A-276C9C7EFDD5}" type="parTrans" cxnId="{33A67F5F-9F02-41CC-B094-7476D0B86E49}">
      <dgm:prSet/>
      <dgm:spPr/>
      <dgm:t>
        <a:bodyPr/>
        <a:lstStyle/>
        <a:p>
          <a:endParaRPr lang="ru-RU"/>
        </a:p>
      </dgm:t>
    </dgm:pt>
    <dgm:pt modelId="{964F5F03-A418-4999-9EAE-43237C43E1AC}" type="sibTrans" cxnId="{33A67F5F-9F02-41CC-B094-7476D0B86E49}">
      <dgm:prSet/>
      <dgm:spPr/>
      <dgm:t>
        <a:bodyPr/>
        <a:lstStyle/>
        <a:p>
          <a:endParaRPr lang="ru-RU"/>
        </a:p>
      </dgm:t>
    </dgm:pt>
    <dgm:pt modelId="{A82BED08-5928-4455-B9EE-EBB626F2659E}">
      <dgm:prSet custT="1"/>
      <dgm:spPr/>
      <dgm:t>
        <a:bodyPr anchor="t"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теоретические занятия в университете в онлайн режиме</a:t>
          </a:r>
        </a:p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E833E-E2A8-46DA-9DC0-30DD66C8ECB7}" type="parTrans" cxnId="{93E99EAD-B42E-44F4-9AD9-C7FF8445F3A0}">
      <dgm:prSet/>
      <dgm:spPr/>
      <dgm:t>
        <a:bodyPr/>
        <a:lstStyle/>
        <a:p>
          <a:endParaRPr lang="ru-RU"/>
        </a:p>
      </dgm:t>
    </dgm:pt>
    <dgm:pt modelId="{0EB52E7B-FDFC-4868-9752-761E4A256C79}" type="sibTrans" cxnId="{93E99EAD-B42E-44F4-9AD9-C7FF8445F3A0}">
      <dgm:prSet/>
      <dgm:spPr/>
      <dgm:t>
        <a:bodyPr/>
        <a:lstStyle/>
        <a:p>
          <a:endParaRPr lang="ru-RU"/>
        </a:p>
      </dgm:t>
    </dgm:pt>
    <dgm:pt modelId="{74830422-59F4-4C0E-85FD-05AB8A0CAE0A}">
      <dgm:prSet/>
      <dgm:spPr/>
      <dgm:t>
        <a:bodyPr/>
        <a:lstStyle/>
        <a:p>
          <a:endParaRPr lang="ru-RU"/>
        </a:p>
      </dgm:t>
    </dgm:pt>
    <dgm:pt modelId="{C1094B4D-7D58-4275-84C3-D43D893C5599}" type="parTrans" cxnId="{DE23C033-E93F-4BE2-A3FE-2A9B341D9649}">
      <dgm:prSet/>
      <dgm:spPr/>
      <dgm:t>
        <a:bodyPr/>
        <a:lstStyle/>
        <a:p>
          <a:endParaRPr lang="ru-RU"/>
        </a:p>
      </dgm:t>
    </dgm:pt>
    <dgm:pt modelId="{895C8DBB-B050-4136-A4B9-6D498ED30A4F}" type="sibTrans" cxnId="{DE23C033-E93F-4BE2-A3FE-2A9B341D9649}">
      <dgm:prSet/>
      <dgm:spPr/>
      <dgm:t>
        <a:bodyPr/>
        <a:lstStyle/>
        <a:p>
          <a:endParaRPr lang="ru-RU"/>
        </a:p>
      </dgm:t>
    </dgm:pt>
    <dgm:pt modelId="{25CA4EC0-F174-40CA-BC7A-F67D9B939EB4}">
      <dgm:prSet/>
      <dgm:spPr/>
      <dgm:t>
        <a:bodyPr/>
        <a:lstStyle/>
        <a:p>
          <a:endParaRPr lang="ru-RU"/>
        </a:p>
      </dgm:t>
    </dgm:pt>
    <dgm:pt modelId="{53BC062D-4955-4DEC-B738-97919E7F8F73}" type="parTrans" cxnId="{C19197B8-97E3-4377-9CEF-77479A39230B}">
      <dgm:prSet/>
      <dgm:spPr/>
      <dgm:t>
        <a:bodyPr/>
        <a:lstStyle/>
        <a:p>
          <a:endParaRPr lang="ru-RU"/>
        </a:p>
      </dgm:t>
    </dgm:pt>
    <dgm:pt modelId="{00655835-B3D0-4BA4-8C0F-5E120EECB685}" type="sibTrans" cxnId="{C19197B8-97E3-4377-9CEF-77479A39230B}">
      <dgm:prSet/>
      <dgm:spPr/>
      <dgm:t>
        <a:bodyPr/>
        <a:lstStyle/>
        <a:p>
          <a:endParaRPr lang="ru-RU"/>
        </a:p>
      </dgm:t>
    </dgm:pt>
    <dgm:pt modelId="{43041C31-F3D0-4A70-BB42-18DDE9927A42}">
      <dgm:prSet custT="1"/>
      <dgm:spPr/>
      <dgm:t>
        <a:bodyPr anchor="t"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промежуточная, итоговая аттестации в университете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F038B-702D-470A-89F5-8263F8DD1C98}" type="parTrans" cxnId="{C67E997C-7E8A-4B48-B16A-1A0EE520F6C7}">
      <dgm:prSet/>
      <dgm:spPr/>
      <dgm:t>
        <a:bodyPr/>
        <a:lstStyle/>
        <a:p>
          <a:endParaRPr lang="ru-RU"/>
        </a:p>
      </dgm:t>
    </dgm:pt>
    <dgm:pt modelId="{0C566FBF-5F61-4783-8DA5-7FB1A6EC6C65}" type="sibTrans" cxnId="{C67E997C-7E8A-4B48-B16A-1A0EE520F6C7}">
      <dgm:prSet/>
      <dgm:spPr/>
      <dgm:t>
        <a:bodyPr/>
        <a:lstStyle/>
        <a:p>
          <a:endParaRPr lang="ru-RU"/>
        </a:p>
      </dgm:t>
    </dgm:pt>
    <dgm:pt modelId="{896275E4-91D9-44FB-B629-EFB2134C2ECB}" type="pres">
      <dgm:prSet presAssocID="{DB895272-5622-47D9-B5F5-EAA08420223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4D3ED2-BE63-4121-A9B3-892B00C03DCA}" type="pres">
      <dgm:prSet presAssocID="{89FAF699-7FA6-4998-AF31-B75D35C9F7DF}" presName="roof" presStyleLbl="dkBgShp" presStyleIdx="0" presStyleCnt="2" custLinFactNeighborX="-870" custLinFactNeighborY="-96065"/>
      <dgm:spPr/>
      <dgm:t>
        <a:bodyPr/>
        <a:lstStyle/>
        <a:p>
          <a:endParaRPr lang="ru-RU"/>
        </a:p>
      </dgm:t>
    </dgm:pt>
    <dgm:pt modelId="{6D4EE16D-A981-4D70-B7DF-04F61679EFD9}" type="pres">
      <dgm:prSet presAssocID="{89FAF699-7FA6-4998-AF31-B75D35C9F7DF}" presName="pillars" presStyleCnt="0"/>
      <dgm:spPr/>
    </dgm:pt>
    <dgm:pt modelId="{BCEDB00F-3165-49CF-AF16-F7A5E30ABDE7}" type="pres">
      <dgm:prSet presAssocID="{89FAF699-7FA6-4998-AF31-B75D35C9F7DF}" presName="pillar1" presStyleLbl="node1" presStyleIdx="0" presStyleCnt="5" custLinFactX="100745" custLinFactNeighborX="200000" custLinFactNeighborY="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41DD7-9598-44CD-BA4D-87FD0E8267C1}" type="pres">
      <dgm:prSet presAssocID="{A82BED08-5928-4455-B9EE-EBB626F2659E}" presName="pillarX" presStyleLbl="node1" presStyleIdx="1" presStyleCnt="5" custLinFactX="248" custLinFactNeighborX="100000" custLinFactNeighborY="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FB3E6-3338-4344-9A30-CD1A70A309B5}" type="pres">
      <dgm:prSet presAssocID="{43041C31-F3D0-4A70-BB42-18DDE9927A42}" presName="pillarX" presStyleLbl="node1" presStyleIdx="2" presStyleCnt="5" custLinFactX="100000" custLinFactNeighborX="103297" custLinFactNeighborY="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F032F-510E-434C-99CA-6829CC3F5FF6}" type="pres">
      <dgm:prSet presAssocID="{2436EB23-7248-41D1-8949-C4E8756DD2EF}" presName="pillarX" presStyleLbl="node1" presStyleIdx="3" presStyleCnt="5" custLinFactX="-100621" custLinFactNeighborX="-200000" custLinFactNeighborY="-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5ADB2-95B4-4EFD-B32B-ADDB8580BC2D}" type="pres">
      <dgm:prSet presAssocID="{C7315C55-F2C3-42AD-B013-7422D143D4F5}" presName="pillarX" presStyleLbl="node1" presStyleIdx="4" presStyleCnt="5" custLinFactX="-100000" custLinFactNeighborX="-199065" custLinFactNeighborY="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829F4-DB03-4E3C-8932-05779DA66435}" type="pres">
      <dgm:prSet presAssocID="{89FAF699-7FA6-4998-AF31-B75D35C9F7DF}" presName="base" presStyleLbl="dkBgShp" presStyleIdx="1" presStyleCnt="2"/>
      <dgm:spPr/>
    </dgm:pt>
  </dgm:ptLst>
  <dgm:cxnLst>
    <dgm:cxn modelId="{93E99EAD-B42E-44F4-9AD9-C7FF8445F3A0}" srcId="{89FAF699-7FA6-4998-AF31-B75D35C9F7DF}" destId="{A82BED08-5928-4455-B9EE-EBB626F2659E}" srcOrd="1" destOrd="0" parTransId="{309E833E-E2A8-46DA-9DC0-30DD66C8ECB7}" sibTransId="{0EB52E7B-FDFC-4868-9752-761E4A256C79}"/>
    <dgm:cxn modelId="{542B6162-1F8A-4CD8-B157-76339159A9FD}" type="presOf" srcId="{C7315C55-F2C3-42AD-B013-7422D143D4F5}" destId="{3AF5ADB2-95B4-4EFD-B32B-ADDB8580BC2D}" srcOrd="0" destOrd="0" presId="urn:microsoft.com/office/officeart/2005/8/layout/hList3"/>
    <dgm:cxn modelId="{172D3245-8E61-481F-9DBE-E26891AC8166}" srcId="{89FAF699-7FA6-4998-AF31-B75D35C9F7DF}" destId="{F1333494-0AA2-4993-8EBF-482CC3EEB922}" srcOrd="0" destOrd="0" parTransId="{EF156A2A-CA05-467C-98F9-70C925B6AC43}" sibTransId="{4E472079-807F-4A23-A210-EB9660F4C482}"/>
    <dgm:cxn modelId="{DE23C033-E93F-4BE2-A3FE-2A9B341D9649}" srcId="{DB895272-5622-47D9-B5F5-EAA084202230}" destId="{74830422-59F4-4C0E-85FD-05AB8A0CAE0A}" srcOrd="3" destOrd="0" parTransId="{C1094B4D-7D58-4275-84C3-D43D893C5599}" sibTransId="{895C8DBB-B050-4136-A4B9-6D498ED30A4F}"/>
    <dgm:cxn modelId="{33A67F5F-9F02-41CC-B094-7476D0B86E49}" srcId="{89FAF699-7FA6-4998-AF31-B75D35C9F7DF}" destId="{C7315C55-F2C3-42AD-B013-7422D143D4F5}" srcOrd="4" destOrd="0" parTransId="{C91C168C-4804-4956-B23A-276C9C7EFDD5}" sibTransId="{964F5F03-A418-4999-9EAE-43237C43E1AC}"/>
    <dgm:cxn modelId="{58A6F826-C486-49CC-A528-244C706F55E0}" type="presOf" srcId="{2436EB23-7248-41D1-8949-C4E8756DD2EF}" destId="{813F032F-510E-434C-99CA-6829CC3F5FF6}" srcOrd="0" destOrd="0" presId="urn:microsoft.com/office/officeart/2005/8/layout/hList3"/>
    <dgm:cxn modelId="{32489933-DD88-4060-AEBC-2981D700687F}" srcId="{DB895272-5622-47D9-B5F5-EAA084202230}" destId="{6D12CF9C-B06D-44B5-BF4F-753AB3C9CEA2}" srcOrd="2" destOrd="0" parTransId="{09A9929D-9882-4BD7-9628-8A06D50774D2}" sibTransId="{54BC8CF8-8E49-47F6-9296-6A44AF73EB8A}"/>
    <dgm:cxn modelId="{D43D0497-C8EB-401C-AF6E-F4875ED66685}" type="presOf" srcId="{43041C31-F3D0-4A70-BB42-18DDE9927A42}" destId="{117FB3E6-3338-4344-9A30-CD1A70A309B5}" srcOrd="0" destOrd="0" presId="urn:microsoft.com/office/officeart/2005/8/layout/hList3"/>
    <dgm:cxn modelId="{C67E997C-7E8A-4B48-B16A-1A0EE520F6C7}" srcId="{89FAF699-7FA6-4998-AF31-B75D35C9F7DF}" destId="{43041C31-F3D0-4A70-BB42-18DDE9927A42}" srcOrd="2" destOrd="0" parTransId="{C22F038B-702D-470A-89F5-8263F8DD1C98}" sibTransId="{0C566FBF-5F61-4783-8DA5-7FB1A6EC6C65}"/>
    <dgm:cxn modelId="{8E0973C7-DF2A-421F-A228-CCCD7EA3DC6F}" srcId="{89FAF699-7FA6-4998-AF31-B75D35C9F7DF}" destId="{2436EB23-7248-41D1-8949-C4E8756DD2EF}" srcOrd="3" destOrd="0" parTransId="{C3F94CB1-5EEB-4D7D-A7DC-188D8B0F8B2B}" sibTransId="{A6DB3BE6-FCBC-4162-A78E-A9EA529201C8}"/>
    <dgm:cxn modelId="{DF863A68-846E-4FE8-A2BF-62DCF55528E5}" type="presOf" srcId="{F1333494-0AA2-4993-8EBF-482CC3EEB922}" destId="{BCEDB00F-3165-49CF-AF16-F7A5E30ABDE7}" srcOrd="0" destOrd="0" presId="urn:microsoft.com/office/officeart/2005/8/layout/hList3"/>
    <dgm:cxn modelId="{FA7B3434-0DB3-43F9-94FD-EC70B02796D8}" srcId="{DB895272-5622-47D9-B5F5-EAA084202230}" destId="{39CD89A3-E50D-486B-A8ED-8DDDABCEF4A0}" srcOrd="1" destOrd="0" parTransId="{009849CD-8381-4E80-8FE7-BB4E63FCE79E}" sibTransId="{F50C262C-8C22-492F-895F-DD6FA79774AC}"/>
    <dgm:cxn modelId="{A3336C3A-D098-4504-AE16-EAACA4F43AB9}" type="presOf" srcId="{DB895272-5622-47D9-B5F5-EAA084202230}" destId="{896275E4-91D9-44FB-B629-EFB2134C2ECB}" srcOrd="0" destOrd="0" presId="urn:microsoft.com/office/officeart/2005/8/layout/hList3"/>
    <dgm:cxn modelId="{C19197B8-97E3-4377-9CEF-77479A39230B}" srcId="{DB895272-5622-47D9-B5F5-EAA084202230}" destId="{25CA4EC0-F174-40CA-BC7A-F67D9B939EB4}" srcOrd="4" destOrd="0" parTransId="{53BC062D-4955-4DEC-B738-97919E7F8F73}" sibTransId="{00655835-B3D0-4BA4-8C0F-5E120EECB685}"/>
    <dgm:cxn modelId="{4C3336A2-8188-4ED0-973E-62163AF1B202}" srcId="{DB895272-5622-47D9-B5F5-EAA084202230}" destId="{89FAF699-7FA6-4998-AF31-B75D35C9F7DF}" srcOrd="0" destOrd="0" parTransId="{29E31F13-FC82-47CE-B8C9-271E0E8CC797}" sibTransId="{0DF7559C-CEA9-47B3-9501-B62FE30140EF}"/>
    <dgm:cxn modelId="{ABD80A58-8295-4A75-8A90-64E75E0D874A}" type="presOf" srcId="{A82BED08-5928-4455-B9EE-EBB626F2659E}" destId="{CBE41DD7-9598-44CD-BA4D-87FD0E8267C1}" srcOrd="0" destOrd="0" presId="urn:microsoft.com/office/officeart/2005/8/layout/hList3"/>
    <dgm:cxn modelId="{9A744A35-4163-4B68-9FC8-4391C5DB0696}" type="presOf" srcId="{89FAF699-7FA6-4998-AF31-B75D35C9F7DF}" destId="{134D3ED2-BE63-4121-A9B3-892B00C03DCA}" srcOrd="0" destOrd="0" presId="urn:microsoft.com/office/officeart/2005/8/layout/hList3"/>
    <dgm:cxn modelId="{D0DBB3AE-75B0-451A-83E1-5D6024A66F4D}" type="presParOf" srcId="{896275E4-91D9-44FB-B629-EFB2134C2ECB}" destId="{134D3ED2-BE63-4121-A9B3-892B00C03DCA}" srcOrd="0" destOrd="0" presId="urn:microsoft.com/office/officeart/2005/8/layout/hList3"/>
    <dgm:cxn modelId="{9732F95C-3F56-4BAF-B045-BAA854D7EBBA}" type="presParOf" srcId="{896275E4-91D9-44FB-B629-EFB2134C2ECB}" destId="{6D4EE16D-A981-4D70-B7DF-04F61679EFD9}" srcOrd="1" destOrd="0" presId="urn:microsoft.com/office/officeart/2005/8/layout/hList3"/>
    <dgm:cxn modelId="{B0934B69-87EA-47C3-BF49-48296C20DC4E}" type="presParOf" srcId="{6D4EE16D-A981-4D70-B7DF-04F61679EFD9}" destId="{BCEDB00F-3165-49CF-AF16-F7A5E30ABDE7}" srcOrd="0" destOrd="0" presId="urn:microsoft.com/office/officeart/2005/8/layout/hList3"/>
    <dgm:cxn modelId="{9FD93BEA-6C8A-44B7-BA04-15F7720EC5F1}" type="presParOf" srcId="{6D4EE16D-A981-4D70-B7DF-04F61679EFD9}" destId="{CBE41DD7-9598-44CD-BA4D-87FD0E8267C1}" srcOrd="1" destOrd="0" presId="urn:microsoft.com/office/officeart/2005/8/layout/hList3"/>
    <dgm:cxn modelId="{7A0E6D3B-A43E-44C2-A7BB-1F0F21E39589}" type="presParOf" srcId="{6D4EE16D-A981-4D70-B7DF-04F61679EFD9}" destId="{117FB3E6-3338-4344-9A30-CD1A70A309B5}" srcOrd="2" destOrd="0" presId="urn:microsoft.com/office/officeart/2005/8/layout/hList3"/>
    <dgm:cxn modelId="{78B72B87-6A4D-447F-B317-D6B4E562B209}" type="presParOf" srcId="{6D4EE16D-A981-4D70-B7DF-04F61679EFD9}" destId="{813F032F-510E-434C-99CA-6829CC3F5FF6}" srcOrd="3" destOrd="0" presId="urn:microsoft.com/office/officeart/2005/8/layout/hList3"/>
    <dgm:cxn modelId="{DAE1E420-3F12-49E3-AA38-A19E5A974476}" type="presParOf" srcId="{6D4EE16D-A981-4D70-B7DF-04F61679EFD9}" destId="{3AF5ADB2-95B4-4EFD-B32B-ADDB8580BC2D}" srcOrd="4" destOrd="0" presId="urn:microsoft.com/office/officeart/2005/8/layout/hList3"/>
    <dgm:cxn modelId="{DD2D5E1E-28D9-4F10-A9D2-1EC52A19A315}" type="presParOf" srcId="{896275E4-91D9-44FB-B629-EFB2134C2ECB}" destId="{6D9829F4-DB03-4E3C-8932-05779DA6643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FFBC1-0B18-4DFC-92E9-C21269620795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BDF10C41-7B14-49E7-BC3C-A338535828E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2017-2018 </a:t>
          </a:r>
          <a:r>
            <a:rPr lang="ru-RU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8F98C-6481-4691-B80F-70AE77368595}" type="parTrans" cxnId="{14E56B76-8626-42BF-903D-B72D64B485F3}">
      <dgm:prSet/>
      <dgm:spPr/>
      <dgm:t>
        <a:bodyPr/>
        <a:lstStyle/>
        <a:p>
          <a:endParaRPr lang="ru-RU"/>
        </a:p>
      </dgm:t>
    </dgm:pt>
    <dgm:pt modelId="{30926ED9-C897-42A9-89D0-F907030774DD}" type="sibTrans" cxnId="{14E56B76-8626-42BF-903D-B72D64B485F3}">
      <dgm:prSet/>
      <dgm:spPr/>
      <dgm:t>
        <a:bodyPr/>
        <a:lstStyle/>
        <a:p>
          <a:endParaRPr lang="ru-RU"/>
        </a:p>
      </dgm:t>
    </dgm:pt>
    <dgm:pt modelId="{C5F454CC-74AD-4454-9773-945C99709665}">
      <dgm:prSet phldrT="[Текст]" custT="1"/>
      <dgm:spPr/>
      <dgm:t>
        <a:bodyPr/>
        <a:lstStyle/>
        <a:p>
          <a:r>
            <a:rPr lang="ru-RU" sz="2000" b="1" dirty="0" smtClean="0"/>
            <a:t>5</a:t>
          </a:r>
          <a:r>
            <a:rPr lang="ru-RU" sz="2000" dirty="0" smtClean="0"/>
            <a:t> </a:t>
          </a:r>
          <a:r>
            <a:rPr lang="ru-RU" sz="2000" dirty="0" smtClean="0"/>
            <a:t>студентов (</a:t>
          </a:r>
          <a:r>
            <a:rPr lang="ru-RU" sz="1400" dirty="0" smtClean="0"/>
            <a:t>из них 1 обучавшийся по проекту </a:t>
          </a:r>
          <a:r>
            <a:rPr lang="kk-KZ" sz="1400" dirty="0" smtClean="0"/>
            <a:t>«Серпін»)</a:t>
          </a:r>
          <a:r>
            <a:rPr lang="ru-RU" sz="1400" dirty="0" smtClean="0"/>
            <a:t> </a:t>
          </a:r>
          <a:endParaRPr lang="ru-RU" sz="1400" dirty="0"/>
        </a:p>
      </dgm:t>
    </dgm:pt>
    <dgm:pt modelId="{249AF72C-6F4E-408A-A18E-78C146ED2A00}" type="parTrans" cxnId="{C045A2A4-4703-4012-8246-E02571130798}">
      <dgm:prSet/>
      <dgm:spPr/>
      <dgm:t>
        <a:bodyPr/>
        <a:lstStyle/>
        <a:p>
          <a:endParaRPr lang="ru-RU"/>
        </a:p>
      </dgm:t>
    </dgm:pt>
    <dgm:pt modelId="{355BCD95-2F55-4357-B868-247DBCEFDE79}" type="sibTrans" cxnId="{C045A2A4-4703-4012-8246-E02571130798}">
      <dgm:prSet/>
      <dgm:spPr/>
      <dgm:t>
        <a:bodyPr/>
        <a:lstStyle/>
        <a:p>
          <a:endParaRPr lang="ru-RU"/>
        </a:p>
      </dgm:t>
    </dgm:pt>
    <dgm:pt modelId="{7CEDF28C-10D0-4BE9-AF69-10F895B9FF39}">
      <dgm:prSet phldrT="[Текст]" custT="1"/>
      <dgm:spPr/>
      <dgm:t>
        <a:bodyPr/>
        <a:lstStyle/>
        <a:p>
          <a:r>
            <a:rPr lang="ru-RU" sz="2000" b="1" dirty="0" smtClean="0"/>
            <a:t>4</a:t>
          </a:r>
          <a:r>
            <a:rPr lang="ru-RU" sz="2000" dirty="0" smtClean="0"/>
            <a:t> образовательные программы</a:t>
          </a:r>
          <a:endParaRPr lang="ru-RU" sz="2000" dirty="0"/>
        </a:p>
      </dgm:t>
    </dgm:pt>
    <dgm:pt modelId="{29829C7F-7A72-4CC6-BD0D-899FD08CF7AF}" type="parTrans" cxnId="{77C492E3-8F9B-46A7-8E7E-7F36682B9F3E}">
      <dgm:prSet/>
      <dgm:spPr/>
      <dgm:t>
        <a:bodyPr/>
        <a:lstStyle/>
        <a:p>
          <a:endParaRPr lang="ru-RU"/>
        </a:p>
      </dgm:t>
    </dgm:pt>
    <dgm:pt modelId="{51E633A3-A082-4734-AE3D-F87D300ED6BF}" type="sibTrans" cxnId="{77C492E3-8F9B-46A7-8E7E-7F36682B9F3E}">
      <dgm:prSet/>
      <dgm:spPr/>
      <dgm:t>
        <a:bodyPr/>
        <a:lstStyle/>
        <a:p>
          <a:endParaRPr lang="ru-RU"/>
        </a:p>
      </dgm:t>
    </dgm:pt>
    <dgm:pt modelId="{6616C0AE-A6EC-4BF8-B13F-1988955433F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2018-2019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8DB6A1-6E02-4B75-AABA-298995FC6051}" type="parTrans" cxnId="{75EF0EFD-EC3E-4D66-991D-664EA1160260}">
      <dgm:prSet/>
      <dgm:spPr/>
      <dgm:t>
        <a:bodyPr/>
        <a:lstStyle/>
        <a:p>
          <a:endParaRPr lang="ru-RU"/>
        </a:p>
      </dgm:t>
    </dgm:pt>
    <dgm:pt modelId="{5503BE8F-3368-480F-A847-6BB34DBADF2A}" type="sibTrans" cxnId="{75EF0EFD-EC3E-4D66-991D-664EA1160260}">
      <dgm:prSet/>
      <dgm:spPr/>
      <dgm:t>
        <a:bodyPr/>
        <a:lstStyle/>
        <a:p>
          <a:endParaRPr lang="ru-RU"/>
        </a:p>
      </dgm:t>
    </dgm:pt>
    <dgm:pt modelId="{D908DA4E-5E23-407D-8B9D-398BD1E8015E}">
      <dgm:prSet phldrT="[Текст]" custT="1"/>
      <dgm:spPr/>
      <dgm:t>
        <a:bodyPr/>
        <a:lstStyle/>
        <a:p>
          <a:r>
            <a:rPr lang="ru-RU" sz="2000" b="1" dirty="0" smtClean="0"/>
            <a:t>20</a:t>
          </a:r>
          <a:r>
            <a:rPr lang="ru-RU" sz="2000" dirty="0" smtClean="0"/>
            <a:t> студентов </a:t>
          </a:r>
          <a:r>
            <a:rPr lang="ru-RU" sz="1400" dirty="0" smtClean="0"/>
            <a:t>(из них 2 обучавшиеся по проекту </a:t>
          </a:r>
          <a:r>
            <a:rPr lang="kk-KZ" sz="1400" dirty="0" smtClean="0"/>
            <a:t>«Серпін»)</a:t>
          </a:r>
          <a:r>
            <a:rPr lang="ru-RU" sz="1400" dirty="0" smtClean="0"/>
            <a:t> </a:t>
          </a:r>
          <a:endParaRPr lang="ru-RU" sz="1400" dirty="0"/>
        </a:p>
      </dgm:t>
    </dgm:pt>
    <dgm:pt modelId="{8B4EA31F-48EB-48EC-A01C-6A16C19840B0}" type="parTrans" cxnId="{28D4E502-04A4-41CC-AC4E-639391D29D15}">
      <dgm:prSet/>
      <dgm:spPr/>
      <dgm:t>
        <a:bodyPr/>
        <a:lstStyle/>
        <a:p>
          <a:endParaRPr lang="ru-RU"/>
        </a:p>
      </dgm:t>
    </dgm:pt>
    <dgm:pt modelId="{02E590C5-8406-425D-987D-365FE9411E6E}" type="sibTrans" cxnId="{28D4E502-04A4-41CC-AC4E-639391D29D15}">
      <dgm:prSet/>
      <dgm:spPr/>
      <dgm:t>
        <a:bodyPr/>
        <a:lstStyle/>
        <a:p>
          <a:endParaRPr lang="ru-RU"/>
        </a:p>
      </dgm:t>
    </dgm:pt>
    <dgm:pt modelId="{F826CB02-3770-44B2-993F-9F64FD5CEA34}">
      <dgm:prSet phldrT="[Текст]" custT="1"/>
      <dgm:spPr/>
      <dgm:t>
        <a:bodyPr/>
        <a:lstStyle/>
        <a:p>
          <a:r>
            <a:rPr lang="ru-RU" sz="2000" b="1" dirty="0" smtClean="0"/>
            <a:t>20</a:t>
          </a:r>
          <a:r>
            <a:rPr lang="ru-RU" sz="2000" dirty="0" smtClean="0"/>
            <a:t> организаций</a:t>
          </a:r>
          <a:endParaRPr lang="ru-RU" sz="2000" dirty="0"/>
        </a:p>
      </dgm:t>
    </dgm:pt>
    <dgm:pt modelId="{EF256C2E-9380-4D98-BF79-4A221F5E0A9F}" type="parTrans" cxnId="{03CBC77E-DBB7-4D01-8FD4-F995FBC94634}">
      <dgm:prSet/>
      <dgm:spPr/>
      <dgm:t>
        <a:bodyPr/>
        <a:lstStyle/>
        <a:p>
          <a:endParaRPr lang="ru-RU"/>
        </a:p>
      </dgm:t>
    </dgm:pt>
    <dgm:pt modelId="{991B7387-3984-4801-B768-0D5A66402752}" type="sibTrans" cxnId="{03CBC77E-DBB7-4D01-8FD4-F995FBC94634}">
      <dgm:prSet/>
      <dgm:spPr/>
      <dgm:t>
        <a:bodyPr/>
        <a:lstStyle/>
        <a:p>
          <a:endParaRPr lang="ru-RU"/>
        </a:p>
      </dgm:t>
    </dgm:pt>
    <dgm:pt modelId="{5D273E1E-D957-4BBD-8BB1-B3E6ED7DFF5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2019-2020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dirty="0"/>
        </a:p>
      </dgm:t>
    </dgm:pt>
    <dgm:pt modelId="{7D4573C3-D44A-45FB-9D9A-6989506BDD02}" type="parTrans" cxnId="{A3D3D736-8911-4706-8FB9-2CA164E3DD3B}">
      <dgm:prSet/>
      <dgm:spPr/>
      <dgm:t>
        <a:bodyPr/>
        <a:lstStyle/>
        <a:p>
          <a:endParaRPr lang="ru-RU"/>
        </a:p>
      </dgm:t>
    </dgm:pt>
    <dgm:pt modelId="{16CE6F22-209E-4263-B101-1FC75C18E41D}" type="sibTrans" cxnId="{A3D3D736-8911-4706-8FB9-2CA164E3DD3B}">
      <dgm:prSet/>
      <dgm:spPr/>
      <dgm:t>
        <a:bodyPr/>
        <a:lstStyle/>
        <a:p>
          <a:endParaRPr lang="ru-RU"/>
        </a:p>
      </dgm:t>
    </dgm:pt>
    <dgm:pt modelId="{D5B985D9-2004-4DA0-8558-A579C83CB859}">
      <dgm:prSet phldrT="[Текст]" custT="1"/>
      <dgm:spPr/>
      <dgm:t>
        <a:bodyPr/>
        <a:lstStyle/>
        <a:p>
          <a:r>
            <a:rPr lang="ru-RU" sz="2000" b="1" dirty="0" smtClean="0"/>
            <a:t>21</a:t>
          </a:r>
          <a:r>
            <a:rPr lang="ru-RU" sz="2000" dirty="0" smtClean="0"/>
            <a:t> студент</a:t>
          </a:r>
          <a:endParaRPr lang="ru-RU" sz="2000" dirty="0"/>
        </a:p>
      </dgm:t>
    </dgm:pt>
    <dgm:pt modelId="{620AE3CC-F893-428B-8B74-B06476BEAB23}" type="parTrans" cxnId="{1A4A1A58-A192-4692-A6D2-FF1C356C1278}">
      <dgm:prSet/>
      <dgm:spPr/>
      <dgm:t>
        <a:bodyPr/>
        <a:lstStyle/>
        <a:p>
          <a:endParaRPr lang="ru-RU"/>
        </a:p>
      </dgm:t>
    </dgm:pt>
    <dgm:pt modelId="{E7AA5CA5-689A-4A3F-849D-CF2438B462E9}" type="sibTrans" cxnId="{1A4A1A58-A192-4692-A6D2-FF1C356C1278}">
      <dgm:prSet/>
      <dgm:spPr/>
      <dgm:t>
        <a:bodyPr/>
        <a:lstStyle/>
        <a:p>
          <a:endParaRPr lang="ru-RU"/>
        </a:p>
      </dgm:t>
    </dgm:pt>
    <dgm:pt modelId="{0A6B982B-59F8-465F-A410-DDAFC515DDEE}">
      <dgm:prSet phldrT="[Текст]" custT="1"/>
      <dgm:spPr/>
      <dgm:t>
        <a:bodyPr/>
        <a:lstStyle/>
        <a:p>
          <a:r>
            <a:rPr lang="ru-RU" sz="2000" b="1" dirty="0" smtClean="0"/>
            <a:t>20</a:t>
          </a:r>
          <a:r>
            <a:rPr lang="ru-RU" sz="2000" dirty="0" smtClean="0"/>
            <a:t> организаций</a:t>
          </a:r>
          <a:endParaRPr lang="ru-RU" sz="2000" dirty="0"/>
        </a:p>
      </dgm:t>
    </dgm:pt>
    <dgm:pt modelId="{814969AD-1FAF-4C2F-962D-F50BCDF03606}" type="parTrans" cxnId="{FADA4D8A-73F8-4457-A115-53B5D73302C7}">
      <dgm:prSet/>
      <dgm:spPr/>
      <dgm:t>
        <a:bodyPr/>
        <a:lstStyle/>
        <a:p>
          <a:endParaRPr lang="ru-RU"/>
        </a:p>
      </dgm:t>
    </dgm:pt>
    <dgm:pt modelId="{663092E2-759C-426E-8F85-8B22C619A3D7}" type="sibTrans" cxnId="{FADA4D8A-73F8-4457-A115-53B5D73302C7}">
      <dgm:prSet/>
      <dgm:spPr/>
      <dgm:t>
        <a:bodyPr/>
        <a:lstStyle/>
        <a:p>
          <a:endParaRPr lang="ru-RU"/>
        </a:p>
      </dgm:t>
    </dgm:pt>
    <dgm:pt modelId="{C2D8F704-446A-4B37-9DCB-D84CF56550EC}">
      <dgm:prSet phldrT="[Текст]" custT="1"/>
      <dgm:spPr/>
      <dgm:t>
        <a:bodyPr/>
        <a:lstStyle/>
        <a:p>
          <a:r>
            <a:rPr lang="ru-RU" sz="2000" b="1" dirty="0" smtClean="0"/>
            <a:t>4</a:t>
          </a:r>
          <a:r>
            <a:rPr lang="ru-RU" sz="2000" dirty="0" smtClean="0"/>
            <a:t> организации</a:t>
          </a:r>
          <a:endParaRPr lang="ru-RU" sz="2000" dirty="0"/>
        </a:p>
      </dgm:t>
    </dgm:pt>
    <dgm:pt modelId="{9CE9CA58-F99E-4242-B5CE-B439683DC20C}" type="parTrans" cxnId="{CB8F3B1C-43B4-4C2B-A21D-5CF29451A472}">
      <dgm:prSet/>
      <dgm:spPr/>
      <dgm:t>
        <a:bodyPr/>
        <a:lstStyle/>
        <a:p>
          <a:endParaRPr lang="ru-RU"/>
        </a:p>
      </dgm:t>
    </dgm:pt>
    <dgm:pt modelId="{78EA3A8F-D5B8-41DE-838F-1BC2A42238B4}" type="sibTrans" cxnId="{CB8F3B1C-43B4-4C2B-A21D-5CF29451A472}">
      <dgm:prSet/>
      <dgm:spPr/>
      <dgm:t>
        <a:bodyPr/>
        <a:lstStyle/>
        <a:p>
          <a:endParaRPr lang="ru-RU"/>
        </a:p>
      </dgm:t>
    </dgm:pt>
    <dgm:pt modelId="{45063CDC-61E2-467D-8C6A-7D4803472A59}">
      <dgm:prSet phldrT="[Текст]" custT="1"/>
      <dgm:spPr/>
      <dgm:t>
        <a:bodyPr/>
        <a:lstStyle/>
        <a:p>
          <a:r>
            <a:rPr lang="ru-RU" sz="2000" b="1" dirty="0" smtClean="0"/>
            <a:t>9</a:t>
          </a:r>
          <a:r>
            <a:rPr lang="ru-RU" sz="2000" dirty="0" smtClean="0"/>
            <a:t> образовательных программ</a:t>
          </a:r>
          <a:endParaRPr lang="ru-RU" sz="2000" dirty="0"/>
        </a:p>
      </dgm:t>
    </dgm:pt>
    <dgm:pt modelId="{1FA203C5-4BD8-4C3E-B9B8-23D68A89CEA8}" type="parTrans" cxnId="{A75A72A1-5EAB-498F-A8F5-EDB044B60953}">
      <dgm:prSet/>
      <dgm:spPr/>
      <dgm:t>
        <a:bodyPr/>
        <a:lstStyle/>
        <a:p>
          <a:endParaRPr lang="ru-RU"/>
        </a:p>
      </dgm:t>
    </dgm:pt>
    <dgm:pt modelId="{A6DC773C-0518-4321-800C-8F675792856F}" type="sibTrans" cxnId="{A75A72A1-5EAB-498F-A8F5-EDB044B60953}">
      <dgm:prSet/>
      <dgm:spPr/>
      <dgm:t>
        <a:bodyPr/>
        <a:lstStyle/>
        <a:p>
          <a:endParaRPr lang="ru-RU"/>
        </a:p>
      </dgm:t>
    </dgm:pt>
    <dgm:pt modelId="{0F67FB8C-B38D-49A6-851B-C2D661191754}">
      <dgm:prSet phldrT="[Текст]" custT="1"/>
      <dgm:spPr/>
      <dgm:t>
        <a:bodyPr/>
        <a:lstStyle/>
        <a:p>
          <a:r>
            <a:rPr lang="ru-RU" sz="2000" b="1" dirty="0" smtClean="0"/>
            <a:t>13</a:t>
          </a:r>
          <a:r>
            <a:rPr lang="ru-RU" sz="2000" dirty="0" smtClean="0"/>
            <a:t> образовательных программ</a:t>
          </a:r>
          <a:endParaRPr lang="ru-RU" sz="2000" dirty="0"/>
        </a:p>
      </dgm:t>
    </dgm:pt>
    <dgm:pt modelId="{DA6E8654-91A9-4A1C-A363-BA527291CCE0}" type="parTrans" cxnId="{CDBE8AE9-62B7-4A7F-9F85-A0E566D3827A}">
      <dgm:prSet/>
      <dgm:spPr/>
      <dgm:t>
        <a:bodyPr/>
        <a:lstStyle/>
        <a:p>
          <a:endParaRPr lang="ru-RU"/>
        </a:p>
      </dgm:t>
    </dgm:pt>
    <dgm:pt modelId="{376505A7-F01A-4C10-8CC6-919E076D37CE}" type="sibTrans" cxnId="{CDBE8AE9-62B7-4A7F-9F85-A0E566D3827A}">
      <dgm:prSet/>
      <dgm:spPr/>
      <dgm:t>
        <a:bodyPr/>
        <a:lstStyle/>
        <a:p>
          <a:endParaRPr lang="ru-RU"/>
        </a:p>
      </dgm:t>
    </dgm:pt>
    <dgm:pt modelId="{C94F73E2-0D54-4D85-88D1-8730EB38A41F}" type="pres">
      <dgm:prSet presAssocID="{D26FFBC1-0B18-4DFC-92E9-C21269620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44BBC2-D7B0-4087-8F52-9E1183E796C4}" type="pres">
      <dgm:prSet presAssocID="{BDF10C41-7B14-49E7-BC3C-A338535828E0}" presName="linNode" presStyleCnt="0"/>
      <dgm:spPr/>
    </dgm:pt>
    <dgm:pt modelId="{5F95A4EC-CEC5-428A-BE55-CB8439422AF4}" type="pres">
      <dgm:prSet presAssocID="{BDF10C41-7B14-49E7-BC3C-A338535828E0}" presName="parentText" presStyleLbl="node1" presStyleIdx="0" presStyleCnt="3" custScaleY="47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626F4-C9C2-4153-9465-42A947442E78}" type="pres">
      <dgm:prSet presAssocID="{BDF10C41-7B14-49E7-BC3C-A338535828E0}" presName="descendantText" presStyleLbl="alignAccFollowNode1" presStyleIdx="0" presStyleCnt="3" custScaleY="5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90608-1E2F-48A7-846C-D05FF9734FBF}" type="pres">
      <dgm:prSet presAssocID="{30926ED9-C897-42A9-89D0-F907030774DD}" presName="sp" presStyleCnt="0"/>
      <dgm:spPr/>
    </dgm:pt>
    <dgm:pt modelId="{B1A4F250-930E-4FE4-B28E-76D48EB17104}" type="pres">
      <dgm:prSet presAssocID="{6616C0AE-A6EC-4BF8-B13F-1988955433F8}" presName="linNode" presStyleCnt="0"/>
      <dgm:spPr/>
    </dgm:pt>
    <dgm:pt modelId="{FD5D86F9-0B6D-48B8-BA82-F46AAC88CA64}" type="pres">
      <dgm:prSet presAssocID="{6616C0AE-A6EC-4BF8-B13F-1988955433F8}" presName="parentText" presStyleLbl="node1" presStyleIdx="1" presStyleCnt="3" custScaleY="358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41DDA-1AE6-4E64-873E-5A38B8ABA36D}" type="pres">
      <dgm:prSet presAssocID="{6616C0AE-A6EC-4BF8-B13F-1988955433F8}" presName="descendantText" presStyleLbl="alignAccFollowNode1" presStyleIdx="1" presStyleCnt="3" custScaleY="35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33843-97B9-4DA6-8FD9-DDD698E6FC38}" type="pres">
      <dgm:prSet presAssocID="{5503BE8F-3368-480F-A847-6BB34DBADF2A}" presName="sp" presStyleCnt="0"/>
      <dgm:spPr/>
    </dgm:pt>
    <dgm:pt modelId="{74037479-0C57-4A76-9C95-4E824390CD5D}" type="pres">
      <dgm:prSet presAssocID="{5D273E1E-D957-4BBD-8BB1-B3E6ED7DFF52}" presName="linNode" presStyleCnt="0"/>
      <dgm:spPr/>
    </dgm:pt>
    <dgm:pt modelId="{C059F0A9-3301-4AD5-9DA1-767459B425C7}" type="pres">
      <dgm:prSet presAssocID="{5D273E1E-D957-4BBD-8BB1-B3E6ED7DFF52}" presName="parentText" presStyleLbl="node1" presStyleIdx="2" presStyleCnt="3" custScaleY="307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3D0EE-6CEC-44CF-9375-62D5EBDD2FAA}" type="pres">
      <dgm:prSet presAssocID="{5D273E1E-D957-4BBD-8BB1-B3E6ED7DFF52}" presName="descendantText" presStyleLbl="alignAccFollowNode1" presStyleIdx="2" presStyleCnt="3" custScaleY="33064" custLinFactNeighborY="-8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BC77E-DBB7-4D01-8FD4-F995FBC94634}" srcId="{6616C0AE-A6EC-4BF8-B13F-1988955433F8}" destId="{F826CB02-3770-44B2-993F-9F64FD5CEA34}" srcOrd="2" destOrd="0" parTransId="{EF256C2E-9380-4D98-BF79-4A221F5E0A9F}" sibTransId="{991B7387-3984-4801-B768-0D5A66402752}"/>
    <dgm:cxn modelId="{54471501-B02F-4855-81CC-46202D5C1822}" type="presOf" srcId="{5D273E1E-D957-4BBD-8BB1-B3E6ED7DFF52}" destId="{C059F0A9-3301-4AD5-9DA1-767459B425C7}" srcOrd="0" destOrd="0" presId="urn:microsoft.com/office/officeart/2005/8/layout/vList5"/>
    <dgm:cxn modelId="{C2897B07-FE02-4CEE-8FC8-BBD240136583}" type="presOf" srcId="{0A6B982B-59F8-465F-A410-DDAFC515DDEE}" destId="{CC03D0EE-6CEC-44CF-9375-62D5EBDD2FAA}" srcOrd="0" destOrd="2" presId="urn:microsoft.com/office/officeart/2005/8/layout/vList5"/>
    <dgm:cxn modelId="{C8060E3C-C996-4E45-A66F-5D6A15D25E50}" type="presOf" srcId="{F826CB02-3770-44B2-993F-9F64FD5CEA34}" destId="{E9A41DDA-1AE6-4E64-873E-5A38B8ABA36D}" srcOrd="0" destOrd="2" presId="urn:microsoft.com/office/officeart/2005/8/layout/vList5"/>
    <dgm:cxn modelId="{0C3EFA8F-DC9F-4F86-AB4F-79B0917303F7}" type="presOf" srcId="{D26FFBC1-0B18-4DFC-92E9-C21269620795}" destId="{C94F73E2-0D54-4D85-88D1-8730EB38A41F}" srcOrd="0" destOrd="0" presId="urn:microsoft.com/office/officeart/2005/8/layout/vList5"/>
    <dgm:cxn modelId="{5B18504C-28D5-4794-874F-2E00B6703472}" type="presOf" srcId="{7CEDF28C-10D0-4BE9-AF69-10F895B9FF39}" destId="{108626F4-C9C2-4153-9465-42A947442E78}" srcOrd="0" destOrd="1" presId="urn:microsoft.com/office/officeart/2005/8/layout/vList5"/>
    <dgm:cxn modelId="{14E56B76-8626-42BF-903D-B72D64B485F3}" srcId="{D26FFBC1-0B18-4DFC-92E9-C21269620795}" destId="{BDF10C41-7B14-49E7-BC3C-A338535828E0}" srcOrd="0" destOrd="0" parTransId="{3278F98C-6481-4691-B80F-70AE77368595}" sibTransId="{30926ED9-C897-42A9-89D0-F907030774DD}"/>
    <dgm:cxn modelId="{FADA4D8A-73F8-4457-A115-53B5D73302C7}" srcId="{5D273E1E-D957-4BBD-8BB1-B3E6ED7DFF52}" destId="{0A6B982B-59F8-465F-A410-DDAFC515DDEE}" srcOrd="2" destOrd="0" parTransId="{814969AD-1FAF-4C2F-962D-F50BCDF03606}" sibTransId="{663092E2-759C-426E-8F85-8B22C619A3D7}"/>
    <dgm:cxn modelId="{081DA7D5-09CD-48B4-994A-42386CACAB3B}" type="presOf" srcId="{C5F454CC-74AD-4454-9773-945C99709665}" destId="{108626F4-C9C2-4153-9465-42A947442E78}" srcOrd="0" destOrd="0" presId="urn:microsoft.com/office/officeart/2005/8/layout/vList5"/>
    <dgm:cxn modelId="{CB8F3B1C-43B4-4C2B-A21D-5CF29451A472}" srcId="{BDF10C41-7B14-49E7-BC3C-A338535828E0}" destId="{C2D8F704-446A-4B37-9DCB-D84CF56550EC}" srcOrd="2" destOrd="0" parTransId="{9CE9CA58-F99E-4242-B5CE-B439683DC20C}" sibTransId="{78EA3A8F-D5B8-41DE-838F-1BC2A42238B4}"/>
    <dgm:cxn modelId="{CDBE8AE9-62B7-4A7F-9F85-A0E566D3827A}" srcId="{5D273E1E-D957-4BBD-8BB1-B3E6ED7DFF52}" destId="{0F67FB8C-B38D-49A6-851B-C2D661191754}" srcOrd="1" destOrd="0" parTransId="{DA6E8654-91A9-4A1C-A363-BA527291CCE0}" sibTransId="{376505A7-F01A-4C10-8CC6-919E076D37CE}"/>
    <dgm:cxn modelId="{A3D3D736-8911-4706-8FB9-2CA164E3DD3B}" srcId="{D26FFBC1-0B18-4DFC-92E9-C21269620795}" destId="{5D273E1E-D957-4BBD-8BB1-B3E6ED7DFF52}" srcOrd="2" destOrd="0" parTransId="{7D4573C3-D44A-45FB-9D9A-6989506BDD02}" sibTransId="{16CE6F22-209E-4263-B101-1FC75C18E41D}"/>
    <dgm:cxn modelId="{77C492E3-8F9B-46A7-8E7E-7F36682B9F3E}" srcId="{BDF10C41-7B14-49E7-BC3C-A338535828E0}" destId="{7CEDF28C-10D0-4BE9-AF69-10F895B9FF39}" srcOrd="1" destOrd="0" parTransId="{29829C7F-7A72-4CC6-BD0D-899FD08CF7AF}" sibTransId="{51E633A3-A082-4734-AE3D-F87D300ED6BF}"/>
    <dgm:cxn modelId="{C7782EF3-F1AE-46F1-A1C9-959C1BEF9412}" type="presOf" srcId="{45063CDC-61E2-467D-8C6A-7D4803472A59}" destId="{E9A41DDA-1AE6-4E64-873E-5A38B8ABA36D}" srcOrd="0" destOrd="1" presId="urn:microsoft.com/office/officeart/2005/8/layout/vList5"/>
    <dgm:cxn modelId="{0E279E56-295A-429B-B7CF-9AE94E61690F}" type="presOf" srcId="{BDF10C41-7B14-49E7-BC3C-A338535828E0}" destId="{5F95A4EC-CEC5-428A-BE55-CB8439422AF4}" srcOrd="0" destOrd="0" presId="urn:microsoft.com/office/officeart/2005/8/layout/vList5"/>
    <dgm:cxn modelId="{28D4E502-04A4-41CC-AC4E-639391D29D15}" srcId="{6616C0AE-A6EC-4BF8-B13F-1988955433F8}" destId="{D908DA4E-5E23-407D-8B9D-398BD1E8015E}" srcOrd="0" destOrd="0" parTransId="{8B4EA31F-48EB-48EC-A01C-6A16C19840B0}" sibTransId="{02E590C5-8406-425D-987D-365FE9411E6E}"/>
    <dgm:cxn modelId="{75EF0EFD-EC3E-4D66-991D-664EA1160260}" srcId="{D26FFBC1-0B18-4DFC-92E9-C21269620795}" destId="{6616C0AE-A6EC-4BF8-B13F-1988955433F8}" srcOrd="1" destOrd="0" parTransId="{5E8DB6A1-6E02-4B75-AABA-298995FC6051}" sibTransId="{5503BE8F-3368-480F-A847-6BB34DBADF2A}"/>
    <dgm:cxn modelId="{3F836451-C125-4BBD-BA7B-44018B849013}" type="presOf" srcId="{C2D8F704-446A-4B37-9DCB-D84CF56550EC}" destId="{108626F4-C9C2-4153-9465-42A947442E78}" srcOrd="0" destOrd="2" presId="urn:microsoft.com/office/officeart/2005/8/layout/vList5"/>
    <dgm:cxn modelId="{A75A72A1-5EAB-498F-A8F5-EDB044B60953}" srcId="{6616C0AE-A6EC-4BF8-B13F-1988955433F8}" destId="{45063CDC-61E2-467D-8C6A-7D4803472A59}" srcOrd="1" destOrd="0" parTransId="{1FA203C5-4BD8-4C3E-B9B8-23D68A89CEA8}" sibTransId="{A6DC773C-0518-4321-800C-8F675792856F}"/>
    <dgm:cxn modelId="{FFB1A740-9B2E-4994-B759-9C9DEF2A836C}" type="presOf" srcId="{D908DA4E-5E23-407D-8B9D-398BD1E8015E}" destId="{E9A41DDA-1AE6-4E64-873E-5A38B8ABA36D}" srcOrd="0" destOrd="0" presId="urn:microsoft.com/office/officeart/2005/8/layout/vList5"/>
    <dgm:cxn modelId="{7A569797-116C-49E3-A2FB-9F1203367AA7}" type="presOf" srcId="{D5B985D9-2004-4DA0-8558-A579C83CB859}" destId="{CC03D0EE-6CEC-44CF-9375-62D5EBDD2FAA}" srcOrd="0" destOrd="0" presId="urn:microsoft.com/office/officeart/2005/8/layout/vList5"/>
    <dgm:cxn modelId="{894A30C7-F531-4419-81D3-3427411C8B74}" type="presOf" srcId="{0F67FB8C-B38D-49A6-851B-C2D661191754}" destId="{CC03D0EE-6CEC-44CF-9375-62D5EBDD2FAA}" srcOrd="0" destOrd="1" presId="urn:microsoft.com/office/officeart/2005/8/layout/vList5"/>
    <dgm:cxn modelId="{1A4A1A58-A192-4692-A6D2-FF1C356C1278}" srcId="{5D273E1E-D957-4BBD-8BB1-B3E6ED7DFF52}" destId="{D5B985D9-2004-4DA0-8558-A579C83CB859}" srcOrd="0" destOrd="0" parTransId="{620AE3CC-F893-428B-8B74-B06476BEAB23}" sibTransId="{E7AA5CA5-689A-4A3F-849D-CF2438B462E9}"/>
    <dgm:cxn modelId="{DA147962-860F-4CC6-B49D-D0D9BDB5B389}" type="presOf" srcId="{6616C0AE-A6EC-4BF8-B13F-1988955433F8}" destId="{FD5D86F9-0B6D-48B8-BA82-F46AAC88CA64}" srcOrd="0" destOrd="0" presId="urn:microsoft.com/office/officeart/2005/8/layout/vList5"/>
    <dgm:cxn modelId="{C045A2A4-4703-4012-8246-E02571130798}" srcId="{BDF10C41-7B14-49E7-BC3C-A338535828E0}" destId="{C5F454CC-74AD-4454-9773-945C99709665}" srcOrd="0" destOrd="0" parTransId="{249AF72C-6F4E-408A-A18E-78C146ED2A00}" sibTransId="{355BCD95-2F55-4357-B868-247DBCEFDE79}"/>
    <dgm:cxn modelId="{660C3195-5886-480B-A832-DDFF1B5FEAE4}" type="presParOf" srcId="{C94F73E2-0D54-4D85-88D1-8730EB38A41F}" destId="{3A44BBC2-D7B0-4087-8F52-9E1183E796C4}" srcOrd="0" destOrd="0" presId="urn:microsoft.com/office/officeart/2005/8/layout/vList5"/>
    <dgm:cxn modelId="{BFCF1041-975C-4B28-BE51-26E76B025EDB}" type="presParOf" srcId="{3A44BBC2-D7B0-4087-8F52-9E1183E796C4}" destId="{5F95A4EC-CEC5-428A-BE55-CB8439422AF4}" srcOrd="0" destOrd="0" presId="urn:microsoft.com/office/officeart/2005/8/layout/vList5"/>
    <dgm:cxn modelId="{1F213265-2590-476C-B936-F0E6C42B1CB0}" type="presParOf" srcId="{3A44BBC2-D7B0-4087-8F52-9E1183E796C4}" destId="{108626F4-C9C2-4153-9465-42A947442E78}" srcOrd="1" destOrd="0" presId="urn:microsoft.com/office/officeart/2005/8/layout/vList5"/>
    <dgm:cxn modelId="{B79CB1DA-C4E6-4C21-8EEB-A67F8515CED9}" type="presParOf" srcId="{C94F73E2-0D54-4D85-88D1-8730EB38A41F}" destId="{7CE90608-1E2F-48A7-846C-D05FF9734FBF}" srcOrd="1" destOrd="0" presId="urn:microsoft.com/office/officeart/2005/8/layout/vList5"/>
    <dgm:cxn modelId="{19C64602-4921-4C5D-AD81-30D35408FC2E}" type="presParOf" srcId="{C94F73E2-0D54-4D85-88D1-8730EB38A41F}" destId="{B1A4F250-930E-4FE4-B28E-76D48EB17104}" srcOrd="2" destOrd="0" presId="urn:microsoft.com/office/officeart/2005/8/layout/vList5"/>
    <dgm:cxn modelId="{4C820C93-E687-4EE6-A213-8255C0150806}" type="presParOf" srcId="{B1A4F250-930E-4FE4-B28E-76D48EB17104}" destId="{FD5D86F9-0B6D-48B8-BA82-F46AAC88CA64}" srcOrd="0" destOrd="0" presId="urn:microsoft.com/office/officeart/2005/8/layout/vList5"/>
    <dgm:cxn modelId="{73C55678-B027-43C3-8A06-75553620D86D}" type="presParOf" srcId="{B1A4F250-930E-4FE4-B28E-76D48EB17104}" destId="{E9A41DDA-1AE6-4E64-873E-5A38B8ABA36D}" srcOrd="1" destOrd="0" presId="urn:microsoft.com/office/officeart/2005/8/layout/vList5"/>
    <dgm:cxn modelId="{CF75349F-DE54-4B8F-BE2E-5C6568494F75}" type="presParOf" srcId="{C94F73E2-0D54-4D85-88D1-8730EB38A41F}" destId="{67333843-97B9-4DA6-8FD9-DDD698E6FC38}" srcOrd="3" destOrd="0" presId="urn:microsoft.com/office/officeart/2005/8/layout/vList5"/>
    <dgm:cxn modelId="{B91804E5-2AC1-44B4-BEA7-1B2959F3928A}" type="presParOf" srcId="{C94F73E2-0D54-4D85-88D1-8730EB38A41F}" destId="{74037479-0C57-4A76-9C95-4E824390CD5D}" srcOrd="4" destOrd="0" presId="urn:microsoft.com/office/officeart/2005/8/layout/vList5"/>
    <dgm:cxn modelId="{70812329-3D81-44E0-AF42-E05E5EC204D5}" type="presParOf" srcId="{74037479-0C57-4A76-9C95-4E824390CD5D}" destId="{C059F0A9-3301-4AD5-9DA1-767459B425C7}" srcOrd="0" destOrd="0" presId="urn:microsoft.com/office/officeart/2005/8/layout/vList5"/>
    <dgm:cxn modelId="{1AA2F09F-E879-436B-80CF-12FFDC2B1EFE}" type="presParOf" srcId="{74037479-0C57-4A76-9C95-4E824390CD5D}" destId="{CC03D0EE-6CEC-44CF-9375-62D5EBDD2F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D3ED2-BE63-4121-A9B3-892B00C03DCA}">
      <dsp:nvSpPr>
        <dsp:cNvPr id="0" name=""/>
        <dsp:cNvSpPr/>
      </dsp:nvSpPr>
      <dsp:spPr>
        <a:xfrm>
          <a:off x="0" y="0"/>
          <a:ext cx="11665130" cy="183010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Компоненты содержания дуальной системы обучения</a:t>
          </a:r>
          <a:endParaRPr lang="ru-RU" sz="5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1665130" cy="1830106"/>
      </dsp:txXfrm>
    </dsp:sp>
    <dsp:sp modelId="{BCEDB00F-3165-49CF-AF16-F7A5E30ABDE7}">
      <dsp:nvSpPr>
        <dsp:cNvPr id="0" name=""/>
        <dsp:cNvSpPr/>
      </dsp:nvSpPr>
      <dsp:spPr>
        <a:xfrm>
          <a:off x="7016170" y="1839137"/>
          <a:ext cx="2332456" cy="384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практические занятия на производстве/предприятии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6170" y="1839137"/>
        <a:ext cx="2332456" cy="3843223"/>
      </dsp:txXfrm>
    </dsp:sp>
    <dsp:sp modelId="{CBE41DD7-9598-44CD-BA4D-87FD0E8267C1}">
      <dsp:nvSpPr>
        <dsp:cNvPr id="0" name=""/>
        <dsp:cNvSpPr/>
      </dsp:nvSpPr>
      <dsp:spPr>
        <a:xfrm>
          <a:off x="4672121" y="1843173"/>
          <a:ext cx="2332456" cy="384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теоретические занятия в университете в онлайн режиме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2121" y="1843173"/>
        <a:ext cx="2332456" cy="3843223"/>
      </dsp:txXfrm>
    </dsp:sp>
    <dsp:sp modelId="{117FB3E6-3338-4344-9A30-CD1A70A309B5}">
      <dsp:nvSpPr>
        <dsp:cNvPr id="0" name=""/>
        <dsp:cNvSpPr/>
      </dsp:nvSpPr>
      <dsp:spPr>
        <a:xfrm>
          <a:off x="9332673" y="1856240"/>
          <a:ext cx="2332456" cy="384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промежуточная, итоговая аттестации в университете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32673" y="1856240"/>
        <a:ext cx="2332456" cy="3843223"/>
      </dsp:txXfrm>
    </dsp:sp>
    <dsp:sp modelId="{813F032F-510E-434C-99CA-6829CC3F5FF6}">
      <dsp:nvSpPr>
        <dsp:cNvPr id="0" name=""/>
        <dsp:cNvSpPr/>
      </dsp:nvSpPr>
      <dsp:spPr>
        <a:xfrm>
          <a:off x="0" y="1826070"/>
          <a:ext cx="2332456" cy="384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двухсторонний договор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(вуз-предприятие)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26070"/>
        <a:ext cx="2332456" cy="3843223"/>
      </dsp:txXfrm>
    </dsp:sp>
    <dsp:sp modelId="{3AF5ADB2-95B4-4EFD-B32B-ADDB8580BC2D}">
      <dsp:nvSpPr>
        <dsp:cNvPr id="0" name=""/>
        <dsp:cNvSpPr/>
      </dsp:nvSpPr>
      <dsp:spPr>
        <a:xfrm>
          <a:off x="2355688" y="1856240"/>
          <a:ext cx="2332456" cy="384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трехсторонний договор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(вуз-обучающийся-предприятие)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5688" y="1856240"/>
        <a:ext cx="2332456" cy="3843223"/>
      </dsp:txXfrm>
    </dsp:sp>
    <dsp:sp modelId="{6D9829F4-DB03-4E3C-8932-05779DA66435}">
      <dsp:nvSpPr>
        <dsp:cNvPr id="0" name=""/>
        <dsp:cNvSpPr/>
      </dsp:nvSpPr>
      <dsp:spPr>
        <a:xfrm>
          <a:off x="0" y="5673329"/>
          <a:ext cx="11665130" cy="42702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626F4-C9C2-4153-9465-42A947442E78}">
      <dsp:nvSpPr>
        <dsp:cNvPr id="0" name=""/>
        <dsp:cNvSpPr/>
      </dsp:nvSpPr>
      <dsp:spPr>
        <a:xfrm rot="5400000">
          <a:off x="6691597" y="-2584789"/>
          <a:ext cx="1681934" cy="7089473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5</a:t>
          </a:r>
          <a:r>
            <a:rPr lang="ru-RU" sz="2000" kern="1200" dirty="0" smtClean="0"/>
            <a:t> </a:t>
          </a:r>
          <a:r>
            <a:rPr lang="ru-RU" sz="2000" kern="1200" dirty="0" smtClean="0"/>
            <a:t>студентов (</a:t>
          </a:r>
          <a:r>
            <a:rPr lang="ru-RU" sz="1400" kern="1200" dirty="0" smtClean="0"/>
            <a:t>из них 1 обучавшийся по проекту </a:t>
          </a:r>
          <a:r>
            <a:rPr lang="kk-KZ" sz="1400" kern="1200" dirty="0" smtClean="0"/>
            <a:t>«Серпін»)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4</a:t>
          </a:r>
          <a:r>
            <a:rPr lang="ru-RU" sz="2000" kern="1200" dirty="0" smtClean="0"/>
            <a:t> образовательные программы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4</a:t>
          </a:r>
          <a:r>
            <a:rPr lang="ru-RU" sz="2000" kern="1200" dirty="0" smtClean="0"/>
            <a:t> организации</a:t>
          </a:r>
          <a:endParaRPr lang="ru-RU" sz="2000" kern="1200" dirty="0"/>
        </a:p>
      </dsp:txBody>
      <dsp:txXfrm rot="-5400000">
        <a:off x="3987828" y="201085"/>
        <a:ext cx="7007368" cy="1517724"/>
      </dsp:txXfrm>
    </dsp:sp>
    <dsp:sp modelId="{5F95A4EC-CEC5-428A-BE55-CB8439422AF4}">
      <dsp:nvSpPr>
        <dsp:cNvPr id="0" name=""/>
        <dsp:cNvSpPr/>
      </dsp:nvSpPr>
      <dsp:spPr>
        <a:xfrm>
          <a:off x="0" y="184"/>
          <a:ext cx="3987828" cy="1919524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2017-2018 </a:t>
          </a:r>
          <a:r>
            <a:rPr lang="ru-RU" sz="30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sz="3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703" y="93887"/>
        <a:ext cx="3800422" cy="1732118"/>
      </dsp:txXfrm>
    </dsp:sp>
    <dsp:sp modelId="{E9A41DDA-1AE6-4E64-873E-5A38B8ABA36D}">
      <dsp:nvSpPr>
        <dsp:cNvPr id="0" name=""/>
        <dsp:cNvSpPr/>
      </dsp:nvSpPr>
      <dsp:spPr>
        <a:xfrm rot="5400000">
          <a:off x="6958806" y="-706073"/>
          <a:ext cx="1147517" cy="7089473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20</a:t>
          </a:r>
          <a:r>
            <a:rPr lang="ru-RU" sz="2000" kern="1200" dirty="0" smtClean="0"/>
            <a:t> студентов </a:t>
          </a:r>
          <a:r>
            <a:rPr lang="ru-RU" sz="1400" kern="1200" dirty="0" smtClean="0"/>
            <a:t>(из них 2 обучавшиеся по проекту </a:t>
          </a:r>
          <a:r>
            <a:rPr lang="kk-KZ" sz="1400" kern="1200" dirty="0" smtClean="0"/>
            <a:t>«Серпін»)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9</a:t>
          </a:r>
          <a:r>
            <a:rPr lang="ru-RU" sz="2000" kern="1200" dirty="0" smtClean="0"/>
            <a:t> образовательных программ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20</a:t>
          </a:r>
          <a:r>
            <a:rPr lang="ru-RU" sz="2000" kern="1200" dirty="0" smtClean="0"/>
            <a:t> организаций</a:t>
          </a:r>
          <a:endParaRPr lang="ru-RU" sz="2000" kern="1200" dirty="0"/>
        </a:p>
      </dsp:txBody>
      <dsp:txXfrm rot="-5400000">
        <a:off x="3987829" y="2320921"/>
        <a:ext cx="7033456" cy="1035483"/>
      </dsp:txXfrm>
    </dsp:sp>
    <dsp:sp modelId="{FD5D86F9-0B6D-48B8-BA82-F46AAC88CA64}">
      <dsp:nvSpPr>
        <dsp:cNvPr id="0" name=""/>
        <dsp:cNvSpPr/>
      </dsp:nvSpPr>
      <dsp:spPr>
        <a:xfrm>
          <a:off x="0" y="2119943"/>
          <a:ext cx="3987828" cy="1437440"/>
        </a:xfrm>
        <a:prstGeom prst="roundRect">
          <a:avLst/>
        </a:prstGeom>
        <a:solidFill>
          <a:schemeClr val="accent5">
            <a:shade val="50000"/>
            <a:hueOff val="172461"/>
            <a:satOff val="-9566"/>
            <a:lumOff val="290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2018-2019 </a:t>
          </a:r>
          <a:r>
            <a:rPr lang="ru-RU" sz="3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70" y="2190113"/>
        <a:ext cx="3847488" cy="1297100"/>
      </dsp:txXfrm>
    </dsp:sp>
    <dsp:sp modelId="{CC03D0EE-6CEC-44CF-9375-62D5EBDD2FAA}">
      <dsp:nvSpPr>
        <dsp:cNvPr id="0" name=""/>
        <dsp:cNvSpPr/>
      </dsp:nvSpPr>
      <dsp:spPr>
        <a:xfrm rot="5400000">
          <a:off x="7002922" y="544080"/>
          <a:ext cx="1059286" cy="7089473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21</a:t>
          </a:r>
          <a:r>
            <a:rPr lang="ru-RU" sz="2000" kern="1200" dirty="0" smtClean="0"/>
            <a:t> студент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13</a:t>
          </a:r>
          <a:r>
            <a:rPr lang="ru-RU" sz="2000" kern="1200" dirty="0" smtClean="0"/>
            <a:t> образовательных программ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20</a:t>
          </a:r>
          <a:r>
            <a:rPr lang="ru-RU" sz="2000" kern="1200" dirty="0" smtClean="0"/>
            <a:t> организаций</a:t>
          </a:r>
          <a:endParaRPr lang="ru-RU" sz="2000" kern="1200" dirty="0"/>
        </a:p>
      </dsp:txBody>
      <dsp:txXfrm rot="-5400000">
        <a:off x="3987829" y="3610883"/>
        <a:ext cx="7037763" cy="955866"/>
      </dsp:txXfrm>
    </dsp:sp>
    <dsp:sp modelId="{C059F0A9-3301-4AD5-9DA1-767459B425C7}">
      <dsp:nvSpPr>
        <dsp:cNvPr id="0" name=""/>
        <dsp:cNvSpPr/>
      </dsp:nvSpPr>
      <dsp:spPr>
        <a:xfrm>
          <a:off x="0" y="3757618"/>
          <a:ext cx="3987828" cy="1230999"/>
        </a:xfrm>
        <a:prstGeom prst="roundRect">
          <a:avLst/>
        </a:prstGeom>
        <a:solidFill>
          <a:schemeClr val="accent5">
            <a:shade val="50000"/>
            <a:hueOff val="172461"/>
            <a:satOff val="-9566"/>
            <a:lumOff val="290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2019-2020 </a:t>
          </a:r>
          <a:r>
            <a:rPr lang="ru-RU" sz="3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sz="3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60092" y="3817710"/>
        <a:ext cx="3867644" cy="1110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0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35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620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587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79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2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2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4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9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0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3BCD-9FD6-4012-9E6D-AC7E5784FEEA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D0C987-AA4A-4525-B534-3CC41A442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8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4" t="11919" r="-1673" b="8686"/>
          <a:stretch/>
        </p:blipFill>
        <p:spPr>
          <a:xfrm>
            <a:off x="4199557" y="3071433"/>
            <a:ext cx="3248055" cy="278708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48640" y="662940"/>
            <a:ext cx="10355580" cy="18630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Дуальное обучение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сочетание обучения в учебном заведении с периодами производственной деятельности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30" y="3074671"/>
            <a:ext cx="3622370" cy="26536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3019861"/>
            <a:ext cx="3874770" cy="2708474"/>
          </a:xfrm>
          <a:prstGeom prst="rect">
            <a:avLst/>
          </a:prstGeom>
        </p:spPr>
      </p:pic>
      <p:sp>
        <p:nvSpPr>
          <p:cNvPr id="8" name="Стрелка влево 7"/>
          <p:cNvSpPr/>
          <p:nvPr/>
        </p:nvSpPr>
        <p:spPr>
          <a:xfrm>
            <a:off x="7201867" y="4389120"/>
            <a:ext cx="491490" cy="332423"/>
          </a:xfrm>
          <a:prstGeom prst="leftArrow">
            <a:avLst/>
          </a:prstGeom>
          <a:solidFill>
            <a:srgbClr val="473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1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89225"/>
              </p:ext>
            </p:extLst>
          </p:nvPr>
        </p:nvGraphicFramePr>
        <p:xfrm>
          <a:off x="209007" y="378823"/>
          <a:ext cx="11665130" cy="6100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5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765074861"/>
              </p:ext>
            </p:extLst>
          </p:nvPr>
        </p:nvGraphicFramePr>
        <p:xfrm>
          <a:off x="679269" y="419222"/>
          <a:ext cx="11077302" cy="498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679269" y="5444802"/>
            <a:ext cx="3946869" cy="995187"/>
            <a:chOff x="1" y="3850245"/>
            <a:chExt cx="3461134" cy="99518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" y="3850245"/>
              <a:ext cx="3461134" cy="99446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6779" y="3850246"/>
              <a:ext cx="3387576" cy="995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2020-2021 </a:t>
              </a:r>
              <a:r>
                <a:rPr lang="ru-RU" sz="2800" b="1" kern="12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уч.год</a:t>
              </a:r>
              <a:endParaRPr lang="ru-RU" sz="2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626138" y="5417798"/>
            <a:ext cx="7130432" cy="1139756"/>
            <a:chOff x="3983647" y="3446529"/>
            <a:chExt cx="7130432" cy="1606980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6750850" y="690280"/>
              <a:ext cx="1596026" cy="713043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4166528" y="3446529"/>
              <a:ext cx="6075215" cy="14402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27</a:t>
              </a:r>
              <a:r>
                <a:rPr lang="ru-RU" sz="2000" kern="1200" dirty="0" smtClean="0"/>
                <a:t> студентов</a:t>
              </a:r>
              <a:endParaRPr lang="ru-RU" sz="20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12</a:t>
              </a:r>
              <a:r>
                <a:rPr lang="ru-RU" sz="2000" kern="1200" dirty="0" smtClean="0"/>
                <a:t> образовательных программ</a:t>
              </a:r>
              <a:endParaRPr lang="ru-RU" sz="20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26</a:t>
              </a:r>
              <a:r>
                <a:rPr lang="ru-RU" sz="2000" kern="1200" dirty="0" smtClean="0"/>
                <a:t> организаций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043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635" y="234135"/>
            <a:ext cx="8911687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 дуального обучения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190604" y="1596390"/>
            <a:ext cx="9784080" cy="966835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кадров в соответствии запросов и требований работодателя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190604" y="5113378"/>
            <a:ext cx="10017328" cy="715922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Повышает процент трудоустройства выпускников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293224" y="3915956"/>
            <a:ext cx="9914708" cy="84780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Дает возможность студентам зарабатывать в процессе обучения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293224" y="2702923"/>
            <a:ext cx="9784080" cy="966835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Сокращает время и затраты на поиск нужных предприятию специалистов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1293224" y="6207383"/>
            <a:ext cx="10017328" cy="715922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Увеличение базы социальных партнеров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473A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  <a:endParaRPr lang="ru-RU" sz="6000" b="1" dirty="0">
              <a:solidFill>
                <a:srgbClr val="473AF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университете единого положения по реализации дуального обучения по всем направлениям подготовки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8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Предложение: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Разработать положение о дуальном обучении по всем направлениям подготовки в КРУ </a:t>
            </a:r>
            <a:r>
              <a:rPr lang="ru-RU" sz="4400" dirty="0" err="1" smtClean="0"/>
              <a:t>им.А.Байтурсынова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41329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166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Преимущество дуального обучения</vt:lpstr>
      <vt:lpstr>Проблемы:</vt:lpstr>
      <vt:lpstr>Предложение: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2021-01-27T04:53:08Z</dcterms:created>
  <dcterms:modified xsi:type="dcterms:W3CDTF">2021-01-27T08:16:44Z</dcterms:modified>
</cp:coreProperties>
</file>