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88" r:id="rId3"/>
    <p:sldId id="281" r:id="rId4"/>
    <p:sldId id="26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2368"/>
    <a:srgbClr val="009242"/>
    <a:srgbClr val="00359E"/>
    <a:srgbClr val="2C4D76"/>
    <a:srgbClr val="BF4A09"/>
    <a:srgbClr val="007434"/>
    <a:srgbClr val="002A7E"/>
    <a:srgbClr val="B9D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64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3D355-BD48-491D-B26E-44B6A227131B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3728E-5128-4AF1-87EE-D7AC84CF9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5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728E-5128-4AF1-87EE-D7AC84CF9E4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75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728E-5128-4AF1-87EE-D7AC84CF9E4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1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20.12.2023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3" y="4994008"/>
            <a:ext cx="79705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Ученый совет</a:t>
            </a:r>
          </a:p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27 </a:t>
            </a:r>
            <a:r>
              <a:rPr lang="kk-KZ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декабря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2023год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5182" y="2492896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359E"/>
                </a:solidFill>
              </a:rPr>
              <a:t>О ВНЕСЕНИИ ИЗМЕНЕНИЙ В </a:t>
            </a:r>
          </a:p>
          <a:p>
            <a:pPr algn="ctr"/>
            <a:r>
              <a:rPr lang="ru-RU" sz="2000" b="1" dirty="0">
                <a:solidFill>
                  <a:srgbClr val="00359E"/>
                </a:solidFill>
              </a:rPr>
              <a:t>П 088-2022 ПОРЯДОК ПРЕДОСТАВЛЕНИЯ ЛЬГОТ ПО ОПЛАТЕ ЗА ОБУЧЕНИЕ</a:t>
            </a:r>
            <a:endParaRPr lang="ru-RU" sz="2000" dirty="0">
              <a:solidFill>
                <a:srgbClr val="00359E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A2320B7-F919-48C7-BA8C-95D34C48E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45932"/>
            <a:ext cx="896876" cy="10108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6844086" cy="490066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>Коллективный договор на 2021-2023 годы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19192" y="2204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89. Работникам, проработавшим в университете не менее 5 лет непрерывно, дети которых поступили в </a:t>
            </a:r>
            <a:r>
              <a:rPr lang="ru-RU" sz="2400" b="1" dirty="0"/>
              <a:t>университет на очную форму обучения для получения первого высшего образования</a:t>
            </a:r>
            <a:r>
              <a:rPr lang="ru-RU" sz="2400" dirty="0"/>
              <a:t>, разрешить по решению Ученого Совета производить оплату за обучение в размере 50% от стоимости обучения, начиная с первого курса за каждый семестр при условии, что по итогам предыдущего семестра по всем экзаменам и зачетам студентом получены оценки «отлично» и «хорошо».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2320B7-F919-48C7-BA8C-95D34C48E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545932"/>
            <a:ext cx="896876" cy="101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5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94816"/>
              </p:ext>
            </p:extLst>
          </p:nvPr>
        </p:nvGraphicFramePr>
        <p:xfrm>
          <a:off x="179512" y="1628800"/>
          <a:ext cx="8964488" cy="361415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350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3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П 088-2022 Порядок  предоставления льгот по оплате за обучение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действующая редакция)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Предлагается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198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Скидка «ЖӘРДЕМ» - 50% скидка на весь период обучения предоставляется студентам очной формы,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обучающимся на платной основе, </a:t>
                      </a:r>
                      <a:r>
                        <a:rPr lang="ru-RU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поступившим на базе общего среднего образования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получающим первое высшее образование</a:t>
                      </a: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являющимся детьми работников Университета, проработавших непрерывно не менее 5 лет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effectLst/>
                        </a:rPr>
                        <a:t>12</a:t>
                      </a:r>
                      <a:r>
                        <a:rPr lang="ru-RU" sz="1600" b="0" dirty="0">
                          <a:effectLst/>
                        </a:rPr>
                        <a:t>.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Скидка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«ЖӘРДЕМ»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- 50% скидка на весь период обучения предоставляется студентам очной формы,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обучающимся на платной основе и получающим первое высшее образование,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являющимся детьми работников Университета, проработавших непрерывно не менее 5 лет…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55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1000133"/>
          </a:xfrm>
        </p:spPr>
        <p:txBody>
          <a:bodyPr/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Спасибо за внимание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2320B7-F919-48C7-BA8C-95D34C48E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45932"/>
            <a:ext cx="896876" cy="10108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206</Words>
  <Application>Microsoft Office PowerPoint</Application>
  <PresentationFormat>Экран (4:3)</PresentationFormat>
  <Paragraphs>13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Коллективный договор на 2021-2023 годы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KRU-3-315</cp:lastModifiedBy>
  <cp:revision>103</cp:revision>
  <dcterms:created xsi:type="dcterms:W3CDTF">2014-06-24T15:51:35Z</dcterms:created>
  <dcterms:modified xsi:type="dcterms:W3CDTF">2023-12-20T10:58:00Z</dcterms:modified>
</cp:coreProperties>
</file>