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60B0B5-DB56-45F1-80FF-247CB3AFCC91}" type="doc">
      <dgm:prSet loTypeId="urn:microsoft.com/office/officeart/2005/8/layout/gear1" loCatId="cycle" qsTypeId="urn:microsoft.com/office/officeart/2005/8/quickstyle/simple1" qsCatId="simple" csTypeId="urn:microsoft.com/office/officeart/2005/8/colors/colorful2" csCatId="colorful" phldr="1"/>
      <dgm:spPr/>
    </dgm:pt>
    <dgm:pt modelId="{450705C6-C065-4FBE-B78D-1255BE907E2D}">
      <dgm:prSet phldrT="[Текст]" custT="1"/>
      <dgm:spPr/>
      <dgm:t>
        <a:bodyPr/>
        <a:lstStyle/>
        <a:p>
          <a:r>
            <a:rPr lang="ru-RU" sz="1800">
              <a:latin typeface="Arial" panose="020B0604020202020204" pitchFamily="34" charset="0"/>
              <a:cs typeface="Arial" panose="020B0604020202020204" pitchFamily="34" charset="0"/>
            </a:rPr>
            <a:t>Критерий</a:t>
          </a:r>
          <a:r>
            <a:rPr lang="ru-RU" sz="1800"/>
            <a:t> </a:t>
          </a:r>
          <a:r>
            <a:rPr lang="en-US" sz="1800"/>
            <a:t>n</a:t>
          </a:r>
          <a:endParaRPr lang="x-none" sz="1800" dirty="0"/>
        </a:p>
      </dgm:t>
    </dgm:pt>
    <dgm:pt modelId="{B1F400B0-B27B-445E-81E9-1956E68E52ED}" type="parTrans" cxnId="{343ABF2B-D4BF-48CE-B91A-2A331B8E42F2}">
      <dgm:prSet/>
      <dgm:spPr/>
      <dgm:t>
        <a:bodyPr/>
        <a:lstStyle/>
        <a:p>
          <a:endParaRPr lang="x-none"/>
        </a:p>
      </dgm:t>
    </dgm:pt>
    <dgm:pt modelId="{D66974A7-15EC-42EF-9D03-3D8165486A36}" type="sibTrans" cxnId="{343ABF2B-D4BF-48CE-B91A-2A331B8E42F2}">
      <dgm:prSet/>
      <dgm:spPr/>
      <dgm:t>
        <a:bodyPr/>
        <a:lstStyle/>
        <a:p>
          <a:endParaRPr lang="x-none"/>
        </a:p>
      </dgm:t>
    </dgm:pt>
    <dgm:pt modelId="{EA8BE526-CA45-4442-9711-01BC93E15272}">
      <dgm:prSet phldrT="[Текст]" custT="1"/>
      <dgm:spPr/>
      <dgm:t>
        <a:bodyPr/>
        <a:lstStyle/>
        <a:p>
          <a:r>
            <a:rPr lang="ru-RU" sz="1800">
              <a:latin typeface="Arial" panose="020B0604020202020204" pitchFamily="34" charset="0"/>
              <a:cs typeface="Arial" panose="020B0604020202020204" pitchFamily="34" charset="0"/>
            </a:rPr>
            <a:t>Крите-рий</a:t>
          </a:r>
          <a:r>
            <a:rPr lang="ru-RU" sz="1800"/>
            <a:t> 2</a:t>
          </a:r>
          <a:endParaRPr lang="x-none" sz="1800" dirty="0"/>
        </a:p>
      </dgm:t>
    </dgm:pt>
    <dgm:pt modelId="{E9484245-D576-4FEA-AFBB-3803A7932186}" type="parTrans" cxnId="{3105D74A-09DE-4D04-858D-3074098F73B0}">
      <dgm:prSet/>
      <dgm:spPr/>
      <dgm:t>
        <a:bodyPr/>
        <a:lstStyle/>
        <a:p>
          <a:endParaRPr lang="x-none"/>
        </a:p>
      </dgm:t>
    </dgm:pt>
    <dgm:pt modelId="{C01BE4E7-A9CA-47A1-B206-FCA1F534C792}" type="sibTrans" cxnId="{3105D74A-09DE-4D04-858D-3074098F73B0}">
      <dgm:prSet/>
      <dgm:spPr/>
      <dgm:t>
        <a:bodyPr/>
        <a:lstStyle/>
        <a:p>
          <a:endParaRPr lang="x-none"/>
        </a:p>
      </dgm:t>
    </dgm:pt>
    <dgm:pt modelId="{3D0FB168-CA96-4285-B1A8-89EB7295A83D}">
      <dgm:prSet phldrT="[Текст]" custT="1"/>
      <dgm:spPr/>
      <dgm:t>
        <a:bodyPr/>
        <a:lstStyle/>
        <a:p>
          <a:r>
            <a:rPr lang="ru-RU" sz="1800">
              <a:latin typeface="Arial" panose="020B0604020202020204" pitchFamily="34" charset="0"/>
              <a:cs typeface="Arial" panose="020B0604020202020204" pitchFamily="34" charset="0"/>
            </a:rPr>
            <a:t>Крите-рий</a:t>
          </a:r>
          <a:r>
            <a:rPr lang="ru-RU" sz="1800"/>
            <a:t> 1</a:t>
          </a:r>
          <a:endParaRPr lang="x-none" sz="1800" dirty="0"/>
        </a:p>
      </dgm:t>
    </dgm:pt>
    <dgm:pt modelId="{7F1D607B-3DED-4368-AE04-0F08EFE294AA}" type="parTrans" cxnId="{05B75A01-BE8B-4779-A282-C728B366AB58}">
      <dgm:prSet/>
      <dgm:spPr/>
      <dgm:t>
        <a:bodyPr/>
        <a:lstStyle/>
        <a:p>
          <a:endParaRPr lang="x-none"/>
        </a:p>
      </dgm:t>
    </dgm:pt>
    <dgm:pt modelId="{78E0B0C7-CC16-4F77-A638-43034F4D92FD}" type="sibTrans" cxnId="{05B75A01-BE8B-4779-A282-C728B366AB58}">
      <dgm:prSet/>
      <dgm:spPr/>
      <dgm:t>
        <a:bodyPr/>
        <a:lstStyle/>
        <a:p>
          <a:endParaRPr lang="x-none"/>
        </a:p>
      </dgm:t>
    </dgm:pt>
    <dgm:pt modelId="{D541CFDC-60C3-4BAE-B796-D3400F9D9D8C}" type="pres">
      <dgm:prSet presAssocID="{F960B0B5-DB56-45F1-80FF-247CB3AFCC9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9DD59A4-8509-4D85-86A7-6165F083E235}" type="pres">
      <dgm:prSet presAssocID="{450705C6-C065-4FBE-B78D-1255BE907E2D}" presName="gear1" presStyleLbl="node1" presStyleIdx="0" presStyleCnt="3">
        <dgm:presLayoutVars>
          <dgm:chMax val="1"/>
          <dgm:bulletEnabled val="1"/>
        </dgm:presLayoutVars>
      </dgm:prSet>
      <dgm:spPr/>
    </dgm:pt>
    <dgm:pt modelId="{196B2CBC-61DA-478E-A1EA-F2F985910D05}" type="pres">
      <dgm:prSet presAssocID="{450705C6-C065-4FBE-B78D-1255BE907E2D}" presName="gear1srcNode" presStyleLbl="node1" presStyleIdx="0" presStyleCnt="3"/>
      <dgm:spPr/>
    </dgm:pt>
    <dgm:pt modelId="{8A73B90B-A15E-4FEB-964A-AAF2B76B502E}" type="pres">
      <dgm:prSet presAssocID="{450705C6-C065-4FBE-B78D-1255BE907E2D}" presName="gear1dstNode" presStyleLbl="node1" presStyleIdx="0" presStyleCnt="3"/>
      <dgm:spPr/>
    </dgm:pt>
    <dgm:pt modelId="{332932B9-8359-44A9-8199-766CBC557DBC}" type="pres">
      <dgm:prSet presAssocID="{EA8BE526-CA45-4442-9711-01BC93E15272}" presName="gear2" presStyleLbl="node1" presStyleIdx="1" presStyleCnt="3">
        <dgm:presLayoutVars>
          <dgm:chMax val="1"/>
          <dgm:bulletEnabled val="1"/>
        </dgm:presLayoutVars>
      </dgm:prSet>
      <dgm:spPr/>
    </dgm:pt>
    <dgm:pt modelId="{35EA863B-CCA8-47E7-B26D-A0E56AA20475}" type="pres">
      <dgm:prSet presAssocID="{EA8BE526-CA45-4442-9711-01BC93E15272}" presName="gear2srcNode" presStyleLbl="node1" presStyleIdx="1" presStyleCnt="3"/>
      <dgm:spPr/>
    </dgm:pt>
    <dgm:pt modelId="{0AE67846-518A-496D-AF8A-F5D87970C52E}" type="pres">
      <dgm:prSet presAssocID="{EA8BE526-CA45-4442-9711-01BC93E15272}" presName="gear2dstNode" presStyleLbl="node1" presStyleIdx="1" presStyleCnt="3"/>
      <dgm:spPr/>
    </dgm:pt>
    <dgm:pt modelId="{3D4E39DF-AB3C-4A4E-B139-07BA62E27940}" type="pres">
      <dgm:prSet presAssocID="{3D0FB168-CA96-4285-B1A8-89EB7295A83D}" presName="gear3" presStyleLbl="node1" presStyleIdx="2" presStyleCnt="3"/>
      <dgm:spPr/>
    </dgm:pt>
    <dgm:pt modelId="{10533231-6D38-4E4C-A4DF-5D11A97C5C90}" type="pres">
      <dgm:prSet presAssocID="{3D0FB168-CA96-4285-B1A8-89EB7295A83D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97A53911-2EDE-4608-A101-5B2C070BF09A}" type="pres">
      <dgm:prSet presAssocID="{3D0FB168-CA96-4285-B1A8-89EB7295A83D}" presName="gear3srcNode" presStyleLbl="node1" presStyleIdx="2" presStyleCnt="3"/>
      <dgm:spPr/>
    </dgm:pt>
    <dgm:pt modelId="{21362D09-FB52-4D59-AA68-E665D9CA13EE}" type="pres">
      <dgm:prSet presAssocID="{3D0FB168-CA96-4285-B1A8-89EB7295A83D}" presName="gear3dstNode" presStyleLbl="node1" presStyleIdx="2" presStyleCnt="3"/>
      <dgm:spPr/>
    </dgm:pt>
    <dgm:pt modelId="{D6236E16-C170-4582-98C0-03C209B3FAB8}" type="pres">
      <dgm:prSet presAssocID="{D66974A7-15EC-42EF-9D03-3D8165486A36}" presName="connector1" presStyleLbl="sibTrans2D1" presStyleIdx="0" presStyleCnt="3"/>
      <dgm:spPr/>
    </dgm:pt>
    <dgm:pt modelId="{6C78FEC9-3F95-4433-A7E0-B737F94830C6}" type="pres">
      <dgm:prSet presAssocID="{C01BE4E7-A9CA-47A1-B206-FCA1F534C792}" presName="connector2" presStyleLbl="sibTrans2D1" presStyleIdx="1" presStyleCnt="3"/>
      <dgm:spPr/>
    </dgm:pt>
    <dgm:pt modelId="{78EF8A5B-06CC-4236-B078-769D997A88BA}" type="pres">
      <dgm:prSet presAssocID="{78E0B0C7-CC16-4F77-A638-43034F4D92FD}" presName="connector3" presStyleLbl="sibTrans2D1" presStyleIdx="2" presStyleCnt="3"/>
      <dgm:spPr/>
    </dgm:pt>
  </dgm:ptLst>
  <dgm:cxnLst>
    <dgm:cxn modelId="{05B75A01-BE8B-4779-A282-C728B366AB58}" srcId="{F960B0B5-DB56-45F1-80FF-247CB3AFCC91}" destId="{3D0FB168-CA96-4285-B1A8-89EB7295A83D}" srcOrd="2" destOrd="0" parTransId="{7F1D607B-3DED-4368-AE04-0F08EFE294AA}" sibTransId="{78E0B0C7-CC16-4F77-A638-43034F4D92FD}"/>
    <dgm:cxn modelId="{54CF1D07-7E84-45C7-B6AD-DEE729207089}" type="presOf" srcId="{C01BE4E7-A9CA-47A1-B206-FCA1F534C792}" destId="{6C78FEC9-3F95-4433-A7E0-B737F94830C6}" srcOrd="0" destOrd="0" presId="urn:microsoft.com/office/officeart/2005/8/layout/gear1"/>
    <dgm:cxn modelId="{EDA4AD13-7501-4BF5-8C85-272543F5822A}" type="presOf" srcId="{450705C6-C065-4FBE-B78D-1255BE907E2D}" destId="{196B2CBC-61DA-478E-A1EA-F2F985910D05}" srcOrd="1" destOrd="0" presId="urn:microsoft.com/office/officeart/2005/8/layout/gear1"/>
    <dgm:cxn modelId="{EA8D3626-00FC-4C48-852D-23D04979FDED}" type="presOf" srcId="{F960B0B5-DB56-45F1-80FF-247CB3AFCC91}" destId="{D541CFDC-60C3-4BAE-B796-D3400F9D9D8C}" srcOrd="0" destOrd="0" presId="urn:microsoft.com/office/officeart/2005/8/layout/gear1"/>
    <dgm:cxn modelId="{343ABF2B-D4BF-48CE-B91A-2A331B8E42F2}" srcId="{F960B0B5-DB56-45F1-80FF-247CB3AFCC91}" destId="{450705C6-C065-4FBE-B78D-1255BE907E2D}" srcOrd="0" destOrd="0" parTransId="{B1F400B0-B27B-445E-81E9-1956E68E52ED}" sibTransId="{D66974A7-15EC-42EF-9D03-3D8165486A36}"/>
    <dgm:cxn modelId="{A48B805D-B55B-43FD-A25E-36319BF2A983}" type="presOf" srcId="{450705C6-C065-4FBE-B78D-1255BE907E2D}" destId="{19DD59A4-8509-4D85-86A7-6165F083E235}" srcOrd="0" destOrd="0" presId="urn:microsoft.com/office/officeart/2005/8/layout/gear1"/>
    <dgm:cxn modelId="{CD556E65-F3B5-4294-B06B-F4291C84F7C0}" type="presOf" srcId="{450705C6-C065-4FBE-B78D-1255BE907E2D}" destId="{8A73B90B-A15E-4FEB-964A-AAF2B76B502E}" srcOrd="2" destOrd="0" presId="urn:microsoft.com/office/officeart/2005/8/layout/gear1"/>
    <dgm:cxn modelId="{65951A47-E439-4C96-92BB-0A9E5AB2B7A2}" type="presOf" srcId="{D66974A7-15EC-42EF-9D03-3D8165486A36}" destId="{D6236E16-C170-4582-98C0-03C209B3FAB8}" srcOrd="0" destOrd="0" presId="urn:microsoft.com/office/officeart/2005/8/layout/gear1"/>
    <dgm:cxn modelId="{3105D74A-09DE-4D04-858D-3074098F73B0}" srcId="{F960B0B5-DB56-45F1-80FF-247CB3AFCC91}" destId="{EA8BE526-CA45-4442-9711-01BC93E15272}" srcOrd="1" destOrd="0" parTransId="{E9484245-D576-4FEA-AFBB-3803A7932186}" sibTransId="{C01BE4E7-A9CA-47A1-B206-FCA1F534C792}"/>
    <dgm:cxn modelId="{C5ED2C4E-0C6F-4C57-9E04-063E4FECA1A2}" type="presOf" srcId="{3D0FB168-CA96-4285-B1A8-89EB7295A83D}" destId="{21362D09-FB52-4D59-AA68-E665D9CA13EE}" srcOrd="3" destOrd="0" presId="urn:microsoft.com/office/officeart/2005/8/layout/gear1"/>
    <dgm:cxn modelId="{6AFC5197-CD82-4B2F-BCAE-B381DF479D88}" type="presOf" srcId="{78E0B0C7-CC16-4F77-A638-43034F4D92FD}" destId="{78EF8A5B-06CC-4236-B078-769D997A88BA}" srcOrd="0" destOrd="0" presId="urn:microsoft.com/office/officeart/2005/8/layout/gear1"/>
    <dgm:cxn modelId="{237A4099-4AEA-4E23-A4F9-E4BF43B43C6C}" type="presOf" srcId="{EA8BE526-CA45-4442-9711-01BC93E15272}" destId="{332932B9-8359-44A9-8199-766CBC557DBC}" srcOrd="0" destOrd="0" presId="urn:microsoft.com/office/officeart/2005/8/layout/gear1"/>
    <dgm:cxn modelId="{EE9B9EA0-EFE7-46AB-AF6A-7361F1F6E42E}" type="presOf" srcId="{3D0FB168-CA96-4285-B1A8-89EB7295A83D}" destId="{10533231-6D38-4E4C-A4DF-5D11A97C5C90}" srcOrd="1" destOrd="0" presId="urn:microsoft.com/office/officeart/2005/8/layout/gear1"/>
    <dgm:cxn modelId="{9625A2C1-42CB-4C2F-8725-027C83EB73A2}" type="presOf" srcId="{3D0FB168-CA96-4285-B1A8-89EB7295A83D}" destId="{3D4E39DF-AB3C-4A4E-B139-07BA62E27940}" srcOrd="0" destOrd="0" presId="urn:microsoft.com/office/officeart/2005/8/layout/gear1"/>
    <dgm:cxn modelId="{90C20FCF-8132-4B96-B589-10F79D5952DF}" type="presOf" srcId="{3D0FB168-CA96-4285-B1A8-89EB7295A83D}" destId="{97A53911-2EDE-4608-A101-5B2C070BF09A}" srcOrd="2" destOrd="0" presId="urn:microsoft.com/office/officeart/2005/8/layout/gear1"/>
    <dgm:cxn modelId="{E7CC43D0-0F38-4F7F-B1FC-F98C02E10772}" type="presOf" srcId="{EA8BE526-CA45-4442-9711-01BC93E15272}" destId="{35EA863B-CCA8-47E7-B26D-A0E56AA20475}" srcOrd="1" destOrd="0" presId="urn:microsoft.com/office/officeart/2005/8/layout/gear1"/>
    <dgm:cxn modelId="{9436E5DF-55C6-46C8-A3D1-F2C2C054670F}" type="presOf" srcId="{EA8BE526-CA45-4442-9711-01BC93E15272}" destId="{0AE67846-518A-496D-AF8A-F5D87970C52E}" srcOrd="2" destOrd="0" presId="urn:microsoft.com/office/officeart/2005/8/layout/gear1"/>
    <dgm:cxn modelId="{5C7ED5DD-0112-4196-841A-65F94557CE40}" type="presParOf" srcId="{D541CFDC-60C3-4BAE-B796-D3400F9D9D8C}" destId="{19DD59A4-8509-4D85-86A7-6165F083E235}" srcOrd="0" destOrd="0" presId="urn:microsoft.com/office/officeart/2005/8/layout/gear1"/>
    <dgm:cxn modelId="{1228C4B8-2241-47FB-815A-59D689043770}" type="presParOf" srcId="{D541CFDC-60C3-4BAE-B796-D3400F9D9D8C}" destId="{196B2CBC-61DA-478E-A1EA-F2F985910D05}" srcOrd="1" destOrd="0" presId="urn:microsoft.com/office/officeart/2005/8/layout/gear1"/>
    <dgm:cxn modelId="{EC5FAF26-031B-4656-932A-BA41B3A7E5F8}" type="presParOf" srcId="{D541CFDC-60C3-4BAE-B796-D3400F9D9D8C}" destId="{8A73B90B-A15E-4FEB-964A-AAF2B76B502E}" srcOrd="2" destOrd="0" presId="urn:microsoft.com/office/officeart/2005/8/layout/gear1"/>
    <dgm:cxn modelId="{5B49925D-8261-46C2-B0CD-B9814D9F5F99}" type="presParOf" srcId="{D541CFDC-60C3-4BAE-B796-D3400F9D9D8C}" destId="{332932B9-8359-44A9-8199-766CBC557DBC}" srcOrd="3" destOrd="0" presId="urn:microsoft.com/office/officeart/2005/8/layout/gear1"/>
    <dgm:cxn modelId="{3A9159F5-DF6A-4005-B2C9-199BA64EF1A7}" type="presParOf" srcId="{D541CFDC-60C3-4BAE-B796-D3400F9D9D8C}" destId="{35EA863B-CCA8-47E7-B26D-A0E56AA20475}" srcOrd="4" destOrd="0" presId="urn:microsoft.com/office/officeart/2005/8/layout/gear1"/>
    <dgm:cxn modelId="{5A17E136-1079-42F4-9664-4508059155B6}" type="presParOf" srcId="{D541CFDC-60C3-4BAE-B796-D3400F9D9D8C}" destId="{0AE67846-518A-496D-AF8A-F5D87970C52E}" srcOrd="5" destOrd="0" presId="urn:microsoft.com/office/officeart/2005/8/layout/gear1"/>
    <dgm:cxn modelId="{E9DD6DE7-9125-4AAF-A993-14210BC3447A}" type="presParOf" srcId="{D541CFDC-60C3-4BAE-B796-D3400F9D9D8C}" destId="{3D4E39DF-AB3C-4A4E-B139-07BA62E27940}" srcOrd="6" destOrd="0" presId="urn:microsoft.com/office/officeart/2005/8/layout/gear1"/>
    <dgm:cxn modelId="{FD833134-2F5D-495A-A0C1-D5B07921F98A}" type="presParOf" srcId="{D541CFDC-60C3-4BAE-B796-D3400F9D9D8C}" destId="{10533231-6D38-4E4C-A4DF-5D11A97C5C90}" srcOrd="7" destOrd="0" presId="urn:microsoft.com/office/officeart/2005/8/layout/gear1"/>
    <dgm:cxn modelId="{E10E876A-4D75-435D-A31D-8931A745BC99}" type="presParOf" srcId="{D541CFDC-60C3-4BAE-B796-D3400F9D9D8C}" destId="{97A53911-2EDE-4608-A101-5B2C070BF09A}" srcOrd="8" destOrd="0" presId="urn:microsoft.com/office/officeart/2005/8/layout/gear1"/>
    <dgm:cxn modelId="{7EEE8AB7-32C7-4A41-B357-DB4320E7B6E4}" type="presParOf" srcId="{D541CFDC-60C3-4BAE-B796-D3400F9D9D8C}" destId="{21362D09-FB52-4D59-AA68-E665D9CA13EE}" srcOrd="9" destOrd="0" presId="urn:microsoft.com/office/officeart/2005/8/layout/gear1"/>
    <dgm:cxn modelId="{B5BECF29-74DE-40F3-84EF-A03BA9300C8B}" type="presParOf" srcId="{D541CFDC-60C3-4BAE-B796-D3400F9D9D8C}" destId="{D6236E16-C170-4582-98C0-03C209B3FAB8}" srcOrd="10" destOrd="0" presId="urn:microsoft.com/office/officeart/2005/8/layout/gear1"/>
    <dgm:cxn modelId="{76C45493-E3C9-47FD-8BE8-22B4355A2463}" type="presParOf" srcId="{D541CFDC-60C3-4BAE-B796-D3400F9D9D8C}" destId="{6C78FEC9-3F95-4433-A7E0-B737F94830C6}" srcOrd="11" destOrd="0" presId="urn:microsoft.com/office/officeart/2005/8/layout/gear1"/>
    <dgm:cxn modelId="{67AF8438-CCF9-447C-A84A-C45FE6B06E75}" type="presParOf" srcId="{D541CFDC-60C3-4BAE-B796-D3400F9D9D8C}" destId="{78EF8A5B-06CC-4236-B078-769D997A88B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9211DA-FD68-4197-89A4-0CCE4EC1880E}" type="doc">
      <dgm:prSet loTypeId="urn:microsoft.com/office/officeart/2005/8/layout/radial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x-none"/>
        </a:p>
      </dgm:t>
    </dgm:pt>
    <dgm:pt modelId="{23C0D17B-B8CB-4CDE-A0AD-9D7B18B8CC2F}">
      <dgm:prSet phldrT="[Текст]" custT="1"/>
      <dgm:spPr/>
      <dgm:t>
        <a:bodyPr/>
        <a:lstStyle/>
        <a:p>
          <a:r>
            <a:rPr lang="ru-RU" sz="1800">
              <a:latin typeface="Arial" panose="020B0604020202020204" pitchFamily="34" charset="0"/>
              <a:cs typeface="Arial" panose="020B0604020202020204" pitchFamily="34" charset="0"/>
            </a:rPr>
            <a:t>Руково-дитель группы</a:t>
          </a:r>
          <a:endParaRPr lang="x-none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B17A23-A1F4-4173-90AC-26753ACF12E9}" type="parTrans" cxnId="{5AF46115-05B8-4777-B2DD-94710CD2F46A}">
      <dgm:prSet/>
      <dgm:spPr/>
      <dgm:t>
        <a:bodyPr/>
        <a:lstStyle/>
        <a:p>
          <a:endParaRPr lang="x-non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8F89E9-09C2-4525-86AF-A0D15A21FDFE}" type="sibTrans" cxnId="{5AF46115-05B8-4777-B2DD-94710CD2F46A}">
      <dgm:prSet/>
      <dgm:spPr/>
      <dgm:t>
        <a:bodyPr/>
        <a:lstStyle/>
        <a:p>
          <a:endParaRPr lang="x-non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D5FD95-8439-461E-AF96-250A08547C82}">
      <dgm:prSet phldrT="[Текст]"/>
      <dgm:spPr/>
      <dgm:t>
        <a:bodyPr/>
        <a:lstStyle/>
        <a:p>
          <a:r>
            <a:rPr lang="ru-RU">
              <a:latin typeface="Arial" panose="020B0604020202020204" pitchFamily="34" charset="0"/>
              <a:cs typeface="Arial" panose="020B0604020202020204" pitchFamily="34" charset="0"/>
            </a:rPr>
            <a:t>Критерий 1</a:t>
          </a:r>
          <a:endParaRPr lang="x-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36977F-3705-49E9-9DC4-63146C61F427}" type="parTrans" cxnId="{37DAA0DF-8EDA-4712-B49D-97879D0164E2}">
      <dgm:prSet/>
      <dgm:spPr/>
      <dgm:t>
        <a:bodyPr/>
        <a:lstStyle/>
        <a:p>
          <a:endParaRPr lang="x-non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4E27C4-D3D8-4ADD-857C-BCEF75346EE9}" type="sibTrans" cxnId="{37DAA0DF-8EDA-4712-B49D-97879D0164E2}">
      <dgm:prSet/>
      <dgm:spPr/>
      <dgm:t>
        <a:bodyPr/>
        <a:lstStyle/>
        <a:p>
          <a:endParaRPr lang="x-non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C3D615-CDC9-4F4D-84B7-9379C120FDAF}">
      <dgm:prSet phldrT="[Текст]"/>
      <dgm:spPr/>
      <dgm:t>
        <a:bodyPr/>
        <a:lstStyle/>
        <a:p>
          <a:r>
            <a:rPr lang="ru-RU">
              <a:latin typeface="Arial" panose="020B0604020202020204" pitchFamily="34" charset="0"/>
              <a:cs typeface="Arial" panose="020B0604020202020204" pitchFamily="34" charset="0"/>
            </a:rPr>
            <a:t>Критерий 2</a:t>
          </a:r>
          <a:endParaRPr lang="x-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C29689-1DDD-4683-B23F-A9661B64CED4}" type="parTrans" cxnId="{406272BB-63A2-4B24-BD81-2D0612A29787}">
      <dgm:prSet/>
      <dgm:spPr/>
      <dgm:t>
        <a:bodyPr/>
        <a:lstStyle/>
        <a:p>
          <a:endParaRPr lang="x-non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DDCCF6-B30F-47D5-AE7E-AFFD746BA020}" type="sibTrans" cxnId="{406272BB-63A2-4B24-BD81-2D0612A29787}">
      <dgm:prSet/>
      <dgm:spPr/>
      <dgm:t>
        <a:bodyPr/>
        <a:lstStyle/>
        <a:p>
          <a:endParaRPr lang="x-non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F938D6-BA80-4D1B-9663-B76633B44AE3}">
      <dgm:prSet phldrT="[Текст]"/>
      <dgm:spPr/>
      <dgm:t>
        <a:bodyPr/>
        <a:lstStyle/>
        <a:p>
          <a:r>
            <a:rPr lang="ru-RU">
              <a:latin typeface="Arial" panose="020B0604020202020204" pitchFamily="34" charset="0"/>
              <a:cs typeface="Arial" panose="020B0604020202020204" pitchFamily="34" charset="0"/>
            </a:rPr>
            <a:t>Критерий 3</a:t>
          </a:r>
          <a:endParaRPr lang="x-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181EBF-62BF-4C4E-9863-9D94ACAB07F3}" type="parTrans" cxnId="{DB849052-FFC3-4E3D-B9EB-CC75220CB48C}">
      <dgm:prSet/>
      <dgm:spPr/>
      <dgm:t>
        <a:bodyPr/>
        <a:lstStyle/>
        <a:p>
          <a:endParaRPr lang="x-non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2A8F18-6632-445B-BA3E-E45F1C45B9AE}" type="sibTrans" cxnId="{DB849052-FFC3-4E3D-B9EB-CC75220CB48C}">
      <dgm:prSet/>
      <dgm:spPr/>
      <dgm:t>
        <a:bodyPr/>
        <a:lstStyle/>
        <a:p>
          <a:endParaRPr lang="x-non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DC0D3C-BE66-4D95-8806-0E640962AAE1}">
      <dgm:prSet phldrT="[Текст]"/>
      <dgm:spPr/>
      <dgm:t>
        <a:bodyPr/>
        <a:lstStyle/>
        <a:p>
          <a:r>
            <a:rPr lang="ru-RU">
              <a:latin typeface="Arial" panose="020B0604020202020204" pitchFamily="34" charset="0"/>
              <a:cs typeface="Arial" panose="020B0604020202020204" pitchFamily="34" charset="0"/>
            </a:rPr>
            <a:t>Критерий </a:t>
          </a:r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n</a:t>
          </a:r>
          <a:endParaRPr lang="x-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A46292-8EFF-4F9B-B854-9AA6BBCEBF22}" type="parTrans" cxnId="{B30911DB-F6C9-45D6-AF38-F17CC9BED8C7}">
      <dgm:prSet/>
      <dgm:spPr/>
      <dgm:t>
        <a:bodyPr/>
        <a:lstStyle/>
        <a:p>
          <a:endParaRPr lang="x-non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1ED652-30E2-4B00-8CC9-C502071DA168}" type="sibTrans" cxnId="{B30911DB-F6C9-45D6-AF38-F17CC9BED8C7}">
      <dgm:prSet/>
      <dgm:spPr/>
      <dgm:t>
        <a:bodyPr/>
        <a:lstStyle/>
        <a:p>
          <a:endParaRPr lang="x-non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AD6A73-D794-4886-9348-040A5CD89F8B}" type="pres">
      <dgm:prSet presAssocID="{E09211DA-FD68-4197-89A4-0CCE4EC1880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0799264-5EB1-485D-8C84-B610B78092D5}" type="pres">
      <dgm:prSet presAssocID="{23C0D17B-B8CB-4CDE-A0AD-9D7B18B8CC2F}" presName="centerShape" presStyleLbl="node0" presStyleIdx="0" presStyleCnt="1"/>
      <dgm:spPr/>
    </dgm:pt>
    <dgm:pt modelId="{35DD0EAA-BAD9-4D89-97F2-85F546468686}" type="pres">
      <dgm:prSet presAssocID="{CD36977F-3705-49E9-9DC4-63146C61F427}" presName="Name9" presStyleLbl="parChTrans1D2" presStyleIdx="0" presStyleCnt="4"/>
      <dgm:spPr/>
    </dgm:pt>
    <dgm:pt modelId="{53A204B1-751D-4D9B-9EA3-C49C9A07620C}" type="pres">
      <dgm:prSet presAssocID="{CD36977F-3705-49E9-9DC4-63146C61F427}" presName="connTx" presStyleLbl="parChTrans1D2" presStyleIdx="0" presStyleCnt="4"/>
      <dgm:spPr/>
    </dgm:pt>
    <dgm:pt modelId="{FA5B1FEE-68D9-4ED7-9812-196CB271070F}" type="pres">
      <dgm:prSet presAssocID="{B7D5FD95-8439-461E-AF96-250A08547C82}" presName="node" presStyleLbl="node1" presStyleIdx="0" presStyleCnt="4">
        <dgm:presLayoutVars>
          <dgm:bulletEnabled val="1"/>
        </dgm:presLayoutVars>
      </dgm:prSet>
      <dgm:spPr/>
    </dgm:pt>
    <dgm:pt modelId="{F3B6F733-93C6-4E07-B7CE-72690BB5237D}" type="pres">
      <dgm:prSet presAssocID="{54C29689-1DDD-4683-B23F-A9661B64CED4}" presName="Name9" presStyleLbl="parChTrans1D2" presStyleIdx="1" presStyleCnt="4"/>
      <dgm:spPr/>
    </dgm:pt>
    <dgm:pt modelId="{E59EAA64-1033-4E5A-8A42-6CBB1C72EE61}" type="pres">
      <dgm:prSet presAssocID="{54C29689-1DDD-4683-B23F-A9661B64CED4}" presName="connTx" presStyleLbl="parChTrans1D2" presStyleIdx="1" presStyleCnt="4"/>
      <dgm:spPr/>
    </dgm:pt>
    <dgm:pt modelId="{DA039540-60A4-4119-8758-00C2997AB5C7}" type="pres">
      <dgm:prSet presAssocID="{2FC3D615-CDC9-4F4D-84B7-9379C120FDAF}" presName="node" presStyleLbl="node1" presStyleIdx="1" presStyleCnt="4">
        <dgm:presLayoutVars>
          <dgm:bulletEnabled val="1"/>
        </dgm:presLayoutVars>
      </dgm:prSet>
      <dgm:spPr/>
    </dgm:pt>
    <dgm:pt modelId="{A6D87CB2-8114-4E18-B918-A5EC7D355CE7}" type="pres">
      <dgm:prSet presAssocID="{CF181EBF-62BF-4C4E-9863-9D94ACAB07F3}" presName="Name9" presStyleLbl="parChTrans1D2" presStyleIdx="2" presStyleCnt="4"/>
      <dgm:spPr/>
    </dgm:pt>
    <dgm:pt modelId="{D1316A90-090D-41F4-B3E3-15EB632EB44D}" type="pres">
      <dgm:prSet presAssocID="{CF181EBF-62BF-4C4E-9863-9D94ACAB07F3}" presName="connTx" presStyleLbl="parChTrans1D2" presStyleIdx="2" presStyleCnt="4"/>
      <dgm:spPr/>
    </dgm:pt>
    <dgm:pt modelId="{6B2960F8-ABCE-432F-B43B-F56F201DF708}" type="pres">
      <dgm:prSet presAssocID="{4FF938D6-BA80-4D1B-9663-B76633B44AE3}" presName="node" presStyleLbl="node1" presStyleIdx="2" presStyleCnt="4">
        <dgm:presLayoutVars>
          <dgm:bulletEnabled val="1"/>
        </dgm:presLayoutVars>
      </dgm:prSet>
      <dgm:spPr/>
    </dgm:pt>
    <dgm:pt modelId="{A379B0CE-018F-4D4D-A6C4-28346A42C0A3}" type="pres">
      <dgm:prSet presAssocID="{82A46292-8EFF-4F9B-B854-9AA6BBCEBF22}" presName="Name9" presStyleLbl="parChTrans1D2" presStyleIdx="3" presStyleCnt="4"/>
      <dgm:spPr/>
    </dgm:pt>
    <dgm:pt modelId="{038C5D43-E284-41C9-8917-B6AEB4934FE6}" type="pres">
      <dgm:prSet presAssocID="{82A46292-8EFF-4F9B-B854-9AA6BBCEBF22}" presName="connTx" presStyleLbl="parChTrans1D2" presStyleIdx="3" presStyleCnt="4"/>
      <dgm:spPr/>
    </dgm:pt>
    <dgm:pt modelId="{1069300D-69CB-4CDB-A87B-8CAA513DE71E}" type="pres">
      <dgm:prSet presAssocID="{EADC0D3C-BE66-4D95-8806-0E640962AAE1}" presName="node" presStyleLbl="node1" presStyleIdx="3" presStyleCnt="4">
        <dgm:presLayoutVars>
          <dgm:bulletEnabled val="1"/>
        </dgm:presLayoutVars>
      </dgm:prSet>
      <dgm:spPr/>
    </dgm:pt>
  </dgm:ptLst>
  <dgm:cxnLst>
    <dgm:cxn modelId="{006A8809-FE75-4F17-BCC9-80E4FE1D5469}" type="presOf" srcId="{E09211DA-FD68-4197-89A4-0CCE4EC1880E}" destId="{63AD6A73-D794-4886-9348-040A5CD89F8B}" srcOrd="0" destOrd="0" presId="urn:microsoft.com/office/officeart/2005/8/layout/radial1"/>
    <dgm:cxn modelId="{38C9810B-902F-479B-BF73-B79BF6D88D83}" type="presOf" srcId="{4FF938D6-BA80-4D1B-9663-B76633B44AE3}" destId="{6B2960F8-ABCE-432F-B43B-F56F201DF708}" srcOrd="0" destOrd="0" presId="urn:microsoft.com/office/officeart/2005/8/layout/radial1"/>
    <dgm:cxn modelId="{6C61E70D-F7A7-4E48-ACC0-3FD4F8D8581A}" type="presOf" srcId="{CD36977F-3705-49E9-9DC4-63146C61F427}" destId="{53A204B1-751D-4D9B-9EA3-C49C9A07620C}" srcOrd="1" destOrd="0" presId="urn:microsoft.com/office/officeart/2005/8/layout/radial1"/>
    <dgm:cxn modelId="{5AF46115-05B8-4777-B2DD-94710CD2F46A}" srcId="{E09211DA-FD68-4197-89A4-0CCE4EC1880E}" destId="{23C0D17B-B8CB-4CDE-A0AD-9D7B18B8CC2F}" srcOrd="0" destOrd="0" parTransId="{F6B17A23-A1F4-4173-90AC-26753ACF12E9}" sibTransId="{368F89E9-09C2-4525-86AF-A0D15A21FDFE}"/>
    <dgm:cxn modelId="{2E771D16-7C69-4397-8D12-C769731E01FE}" type="presOf" srcId="{82A46292-8EFF-4F9B-B854-9AA6BBCEBF22}" destId="{A379B0CE-018F-4D4D-A6C4-28346A42C0A3}" srcOrd="0" destOrd="0" presId="urn:microsoft.com/office/officeart/2005/8/layout/radial1"/>
    <dgm:cxn modelId="{675CF72F-FFC2-4996-88C7-C1880B601C3A}" type="presOf" srcId="{54C29689-1DDD-4683-B23F-A9661B64CED4}" destId="{F3B6F733-93C6-4E07-B7CE-72690BB5237D}" srcOrd="0" destOrd="0" presId="urn:microsoft.com/office/officeart/2005/8/layout/radial1"/>
    <dgm:cxn modelId="{3AC34931-0A96-40B3-9CA5-39A81939511F}" type="presOf" srcId="{2FC3D615-CDC9-4F4D-84B7-9379C120FDAF}" destId="{DA039540-60A4-4119-8758-00C2997AB5C7}" srcOrd="0" destOrd="0" presId="urn:microsoft.com/office/officeart/2005/8/layout/radial1"/>
    <dgm:cxn modelId="{E5DAEB5E-3524-4F16-8F9B-B2A5FC0EA231}" type="presOf" srcId="{B7D5FD95-8439-461E-AF96-250A08547C82}" destId="{FA5B1FEE-68D9-4ED7-9812-196CB271070F}" srcOrd="0" destOrd="0" presId="urn:microsoft.com/office/officeart/2005/8/layout/radial1"/>
    <dgm:cxn modelId="{DB849052-FFC3-4E3D-B9EB-CC75220CB48C}" srcId="{23C0D17B-B8CB-4CDE-A0AD-9D7B18B8CC2F}" destId="{4FF938D6-BA80-4D1B-9663-B76633B44AE3}" srcOrd="2" destOrd="0" parTransId="{CF181EBF-62BF-4C4E-9863-9D94ACAB07F3}" sibTransId="{D22A8F18-6632-445B-BA3E-E45F1C45B9AE}"/>
    <dgm:cxn modelId="{08DD8E76-8F41-4D53-A004-6E4C8ECBAFF5}" type="presOf" srcId="{CF181EBF-62BF-4C4E-9863-9D94ACAB07F3}" destId="{D1316A90-090D-41F4-B3E3-15EB632EB44D}" srcOrd="1" destOrd="0" presId="urn:microsoft.com/office/officeart/2005/8/layout/radial1"/>
    <dgm:cxn modelId="{86C8758B-F440-4BB3-A116-02B4B8D416EA}" type="presOf" srcId="{CF181EBF-62BF-4C4E-9863-9D94ACAB07F3}" destId="{A6D87CB2-8114-4E18-B918-A5EC7D355CE7}" srcOrd="0" destOrd="0" presId="urn:microsoft.com/office/officeart/2005/8/layout/radial1"/>
    <dgm:cxn modelId="{D45D6C8E-4BE5-4BED-8731-907B9DD74175}" type="presOf" srcId="{EADC0D3C-BE66-4D95-8806-0E640962AAE1}" destId="{1069300D-69CB-4CDB-A87B-8CAA513DE71E}" srcOrd="0" destOrd="0" presId="urn:microsoft.com/office/officeart/2005/8/layout/radial1"/>
    <dgm:cxn modelId="{86AF0E90-3807-4CCB-A470-97628ACFE1EC}" type="presOf" srcId="{82A46292-8EFF-4F9B-B854-9AA6BBCEBF22}" destId="{038C5D43-E284-41C9-8917-B6AEB4934FE6}" srcOrd="1" destOrd="0" presId="urn:microsoft.com/office/officeart/2005/8/layout/radial1"/>
    <dgm:cxn modelId="{ACD954BA-2B72-4928-B3F7-B4FA094FEA21}" type="presOf" srcId="{23C0D17B-B8CB-4CDE-A0AD-9D7B18B8CC2F}" destId="{20799264-5EB1-485D-8C84-B610B78092D5}" srcOrd="0" destOrd="0" presId="urn:microsoft.com/office/officeart/2005/8/layout/radial1"/>
    <dgm:cxn modelId="{406272BB-63A2-4B24-BD81-2D0612A29787}" srcId="{23C0D17B-B8CB-4CDE-A0AD-9D7B18B8CC2F}" destId="{2FC3D615-CDC9-4F4D-84B7-9379C120FDAF}" srcOrd="1" destOrd="0" parTransId="{54C29689-1DDD-4683-B23F-A9661B64CED4}" sibTransId="{B2DDCCF6-B30F-47D5-AE7E-AFFD746BA020}"/>
    <dgm:cxn modelId="{B30911DB-F6C9-45D6-AF38-F17CC9BED8C7}" srcId="{23C0D17B-B8CB-4CDE-A0AD-9D7B18B8CC2F}" destId="{EADC0D3C-BE66-4D95-8806-0E640962AAE1}" srcOrd="3" destOrd="0" parTransId="{82A46292-8EFF-4F9B-B854-9AA6BBCEBF22}" sibTransId="{5A1ED652-30E2-4B00-8CC9-C502071DA168}"/>
    <dgm:cxn modelId="{EAB213DC-F0D9-427C-8EA6-14EB15AF49F7}" type="presOf" srcId="{CD36977F-3705-49E9-9DC4-63146C61F427}" destId="{35DD0EAA-BAD9-4D89-97F2-85F546468686}" srcOrd="0" destOrd="0" presId="urn:microsoft.com/office/officeart/2005/8/layout/radial1"/>
    <dgm:cxn modelId="{37DAA0DF-8EDA-4712-B49D-97879D0164E2}" srcId="{23C0D17B-B8CB-4CDE-A0AD-9D7B18B8CC2F}" destId="{B7D5FD95-8439-461E-AF96-250A08547C82}" srcOrd="0" destOrd="0" parTransId="{CD36977F-3705-49E9-9DC4-63146C61F427}" sibTransId="{DC4E27C4-D3D8-4ADD-857C-BCEF75346EE9}"/>
    <dgm:cxn modelId="{E84540F3-F321-4A90-BDDE-FD3D01389C25}" type="presOf" srcId="{54C29689-1DDD-4683-B23F-A9661B64CED4}" destId="{E59EAA64-1033-4E5A-8A42-6CBB1C72EE61}" srcOrd="1" destOrd="0" presId="urn:microsoft.com/office/officeart/2005/8/layout/radial1"/>
    <dgm:cxn modelId="{32A0E60D-C32B-4F48-90B1-8DA978D8A27F}" type="presParOf" srcId="{63AD6A73-D794-4886-9348-040A5CD89F8B}" destId="{20799264-5EB1-485D-8C84-B610B78092D5}" srcOrd="0" destOrd="0" presId="urn:microsoft.com/office/officeart/2005/8/layout/radial1"/>
    <dgm:cxn modelId="{892EC1AF-2BAD-40E5-81C6-E39AE3F36803}" type="presParOf" srcId="{63AD6A73-D794-4886-9348-040A5CD89F8B}" destId="{35DD0EAA-BAD9-4D89-97F2-85F546468686}" srcOrd="1" destOrd="0" presId="urn:microsoft.com/office/officeart/2005/8/layout/radial1"/>
    <dgm:cxn modelId="{A85C8975-B4E5-4910-94FD-C91F055400BD}" type="presParOf" srcId="{35DD0EAA-BAD9-4D89-97F2-85F546468686}" destId="{53A204B1-751D-4D9B-9EA3-C49C9A07620C}" srcOrd="0" destOrd="0" presId="urn:microsoft.com/office/officeart/2005/8/layout/radial1"/>
    <dgm:cxn modelId="{E82BD6D1-8BD0-40DC-B753-700980A867C0}" type="presParOf" srcId="{63AD6A73-D794-4886-9348-040A5CD89F8B}" destId="{FA5B1FEE-68D9-4ED7-9812-196CB271070F}" srcOrd="2" destOrd="0" presId="urn:microsoft.com/office/officeart/2005/8/layout/radial1"/>
    <dgm:cxn modelId="{5AB7B37E-F685-4FE7-B01C-AEB37BC323EB}" type="presParOf" srcId="{63AD6A73-D794-4886-9348-040A5CD89F8B}" destId="{F3B6F733-93C6-4E07-B7CE-72690BB5237D}" srcOrd="3" destOrd="0" presId="urn:microsoft.com/office/officeart/2005/8/layout/radial1"/>
    <dgm:cxn modelId="{BE21FA72-EB46-4652-BB0D-AFC26A7CAF0B}" type="presParOf" srcId="{F3B6F733-93C6-4E07-B7CE-72690BB5237D}" destId="{E59EAA64-1033-4E5A-8A42-6CBB1C72EE61}" srcOrd="0" destOrd="0" presId="urn:microsoft.com/office/officeart/2005/8/layout/radial1"/>
    <dgm:cxn modelId="{EA6C6E0F-529F-49FE-BC0D-312E8E057A83}" type="presParOf" srcId="{63AD6A73-D794-4886-9348-040A5CD89F8B}" destId="{DA039540-60A4-4119-8758-00C2997AB5C7}" srcOrd="4" destOrd="0" presId="urn:microsoft.com/office/officeart/2005/8/layout/radial1"/>
    <dgm:cxn modelId="{7D57DB9F-101A-40C6-9B4B-F7F1C1E0C8C7}" type="presParOf" srcId="{63AD6A73-D794-4886-9348-040A5CD89F8B}" destId="{A6D87CB2-8114-4E18-B918-A5EC7D355CE7}" srcOrd="5" destOrd="0" presId="urn:microsoft.com/office/officeart/2005/8/layout/radial1"/>
    <dgm:cxn modelId="{142AB3D6-520E-47AF-A0CB-BB9E1AB29610}" type="presParOf" srcId="{A6D87CB2-8114-4E18-B918-A5EC7D355CE7}" destId="{D1316A90-090D-41F4-B3E3-15EB632EB44D}" srcOrd="0" destOrd="0" presId="urn:microsoft.com/office/officeart/2005/8/layout/radial1"/>
    <dgm:cxn modelId="{09C209E0-3D88-4E3E-84F0-D6C2E0F96398}" type="presParOf" srcId="{63AD6A73-D794-4886-9348-040A5CD89F8B}" destId="{6B2960F8-ABCE-432F-B43B-F56F201DF708}" srcOrd="6" destOrd="0" presId="urn:microsoft.com/office/officeart/2005/8/layout/radial1"/>
    <dgm:cxn modelId="{382352AA-EDD7-4669-B454-A2FFD5DBA2C5}" type="presParOf" srcId="{63AD6A73-D794-4886-9348-040A5CD89F8B}" destId="{A379B0CE-018F-4D4D-A6C4-28346A42C0A3}" srcOrd="7" destOrd="0" presId="urn:microsoft.com/office/officeart/2005/8/layout/radial1"/>
    <dgm:cxn modelId="{488A2F64-18A6-4619-861D-6CD74F8298D7}" type="presParOf" srcId="{A379B0CE-018F-4D4D-A6C4-28346A42C0A3}" destId="{038C5D43-E284-41C9-8917-B6AEB4934FE6}" srcOrd="0" destOrd="0" presId="urn:microsoft.com/office/officeart/2005/8/layout/radial1"/>
    <dgm:cxn modelId="{F0C46A2E-3E62-4B06-BA3F-51C76F9F753A}" type="presParOf" srcId="{63AD6A73-D794-4886-9348-040A5CD89F8B}" destId="{1069300D-69CB-4CDB-A87B-8CAA513DE71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D59A4-8509-4D85-86A7-6165F083E235}">
      <dsp:nvSpPr>
        <dsp:cNvPr id="0" name=""/>
        <dsp:cNvSpPr/>
      </dsp:nvSpPr>
      <dsp:spPr>
        <a:xfrm>
          <a:off x="4439938" y="1832502"/>
          <a:ext cx="2239725" cy="2239725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>
              <a:latin typeface="Arial" panose="020B0604020202020204" pitchFamily="34" charset="0"/>
              <a:cs typeface="Arial" panose="020B0604020202020204" pitchFamily="34" charset="0"/>
            </a:rPr>
            <a:t>Критерий</a:t>
          </a:r>
          <a:r>
            <a:rPr lang="ru-RU" sz="1800" kern="1200"/>
            <a:t> </a:t>
          </a:r>
          <a:r>
            <a:rPr lang="en-US" sz="1800" kern="1200"/>
            <a:t>n</a:t>
          </a:r>
          <a:endParaRPr lang="x-none" sz="1800" kern="1200" dirty="0"/>
        </a:p>
      </dsp:txBody>
      <dsp:txXfrm>
        <a:off x="4890222" y="2357147"/>
        <a:ext cx="1339157" cy="1151265"/>
      </dsp:txXfrm>
    </dsp:sp>
    <dsp:sp modelId="{332932B9-8359-44A9-8199-766CBC557DBC}">
      <dsp:nvSpPr>
        <dsp:cNvPr id="0" name=""/>
        <dsp:cNvSpPr/>
      </dsp:nvSpPr>
      <dsp:spPr>
        <a:xfrm>
          <a:off x="3136825" y="1303112"/>
          <a:ext cx="1628891" cy="1628891"/>
        </a:xfrm>
        <a:prstGeom prst="gear6">
          <a:avLst/>
        </a:prstGeom>
        <a:solidFill>
          <a:schemeClr val="accent2">
            <a:hueOff val="-2187096"/>
            <a:satOff val="-4210"/>
            <a:lumOff val="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>
              <a:latin typeface="Arial" panose="020B0604020202020204" pitchFamily="34" charset="0"/>
              <a:cs typeface="Arial" panose="020B0604020202020204" pitchFamily="34" charset="0"/>
            </a:rPr>
            <a:t>Крите-рий</a:t>
          </a:r>
          <a:r>
            <a:rPr lang="ru-RU" sz="1800" kern="1200"/>
            <a:t> 2</a:t>
          </a:r>
          <a:endParaRPr lang="x-none" sz="1800" kern="1200" dirty="0"/>
        </a:p>
      </dsp:txBody>
      <dsp:txXfrm>
        <a:off x="3546903" y="1715669"/>
        <a:ext cx="808735" cy="803777"/>
      </dsp:txXfrm>
    </dsp:sp>
    <dsp:sp modelId="{3D4E39DF-AB3C-4A4E-B139-07BA62E27940}">
      <dsp:nvSpPr>
        <dsp:cNvPr id="0" name=""/>
        <dsp:cNvSpPr/>
      </dsp:nvSpPr>
      <dsp:spPr>
        <a:xfrm rot="20700000">
          <a:off x="4049170" y="179344"/>
          <a:ext cx="1595980" cy="1595980"/>
        </a:xfrm>
        <a:prstGeom prst="gear6">
          <a:avLst/>
        </a:prstGeom>
        <a:solidFill>
          <a:schemeClr val="accent2">
            <a:hueOff val="-4374192"/>
            <a:satOff val="-8420"/>
            <a:lumOff val="5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>
              <a:latin typeface="Arial" panose="020B0604020202020204" pitchFamily="34" charset="0"/>
              <a:cs typeface="Arial" panose="020B0604020202020204" pitchFamily="34" charset="0"/>
            </a:rPr>
            <a:t>Крите-рий</a:t>
          </a:r>
          <a:r>
            <a:rPr lang="ru-RU" sz="1800" kern="1200"/>
            <a:t> 1</a:t>
          </a:r>
          <a:endParaRPr lang="x-none" sz="1800" kern="1200" dirty="0"/>
        </a:p>
      </dsp:txBody>
      <dsp:txXfrm rot="-20700000">
        <a:off x="4399215" y="529389"/>
        <a:ext cx="895890" cy="895890"/>
      </dsp:txXfrm>
    </dsp:sp>
    <dsp:sp modelId="{D6236E16-C170-4582-98C0-03C209B3FAB8}">
      <dsp:nvSpPr>
        <dsp:cNvPr id="0" name=""/>
        <dsp:cNvSpPr/>
      </dsp:nvSpPr>
      <dsp:spPr>
        <a:xfrm>
          <a:off x="4266385" y="1495289"/>
          <a:ext cx="2866848" cy="2866848"/>
        </a:xfrm>
        <a:prstGeom prst="circularArrow">
          <a:avLst>
            <a:gd name="adj1" fmla="val 4687"/>
            <a:gd name="adj2" fmla="val 299029"/>
            <a:gd name="adj3" fmla="val 2513288"/>
            <a:gd name="adj4" fmla="val 15867490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78FEC9-3F95-4433-A7E0-B737F94830C6}">
      <dsp:nvSpPr>
        <dsp:cNvPr id="0" name=""/>
        <dsp:cNvSpPr/>
      </dsp:nvSpPr>
      <dsp:spPr>
        <a:xfrm>
          <a:off x="2848351" y="943224"/>
          <a:ext cx="2082944" cy="208294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-2187096"/>
            <a:satOff val="-4210"/>
            <a:lumOff val="2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F8A5B-06CC-4236-B078-769D997A88BA}">
      <dsp:nvSpPr>
        <dsp:cNvPr id="0" name=""/>
        <dsp:cNvSpPr/>
      </dsp:nvSpPr>
      <dsp:spPr>
        <a:xfrm>
          <a:off x="3680003" y="-169711"/>
          <a:ext cx="2245833" cy="224583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-4374192"/>
            <a:satOff val="-8420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799264-5EB1-485D-8C84-B610B78092D5}">
      <dsp:nvSpPr>
        <dsp:cNvPr id="0" name=""/>
        <dsp:cNvSpPr/>
      </dsp:nvSpPr>
      <dsp:spPr>
        <a:xfrm>
          <a:off x="3670132" y="1790093"/>
          <a:ext cx="1374438" cy="137443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>
              <a:latin typeface="Arial" panose="020B0604020202020204" pitchFamily="34" charset="0"/>
              <a:cs typeface="Arial" panose="020B0604020202020204" pitchFamily="34" charset="0"/>
            </a:rPr>
            <a:t>Руково-дитель группы</a:t>
          </a:r>
          <a:endParaRPr lang="x-none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71414" y="1991375"/>
        <a:ext cx="971874" cy="971874"/>
      </dsp:txXfrm>
    </dsp:sp>
    <dsp:sp modelId="{35DD0EAA-BAD9-4D89-97F2-85F546468686}">
      <dsp:nvSpPr>
        <dsp:cNvPr id="0" name=""/>
        <dsp:cNvSpPr/>
      </dsp:nvSpPr>
      <dsp:spPr>
        <a:xfrm rot="16200000">
          <a:off x="4150662" y="1569209"/>
          <a:ext cx="413378" cy="28388"/>
        </a:xfrm>
        <a:custGeom>
          <a:avLst/>
          <a:gdLst/>
          <a:ahLst/>
          <a:cxnLst/>
          <a:rect l="0" t="0" r="0" b="0"/>
          <a:pathLst>
            <a:path>
              <a:moveTo>
                <a:pt x="0" y="14194"/>
              </a:moveTo>
              <a:lnTo>
                <a:pt x="413378" y="14194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x-none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47017" y="1573069"/>
        <a:ext cx="20668" cy="20668"/>
      </dsp:txXfrm>
    </dsp:sp>
    <dsp:sp modelId="{FA5B1FEE-68D9-4ED7-9812-196CB271070F}">
      <dsp:nvSpPr>
        <dsp:cNvPr id="0" name=""/>
        <dsp:cNvSpPr/>
      </dsp:nvSpPr>
      <dsp:spPr>
        <a:xfrm>
          <a:off x="3670132" y="2276"/>
          <a:ext cx="1374438" cy="137443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Arial" panose="020B0604020202020204" pitchFamily="34" charset="0"/>
              <a:cs typeface="Arial" panose="020B0604020202020204" pitchFamily="34" charset="0"/>
            </a:rPr>
            <a:t>Критерий 1</a:t>
          </a:r>
          <a:endParaRPr lang="x-none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71414" y="203558"/>
        <a:ext cx="971874" cy="971874"/>
      </dsp:txXfrm>
    </dsp:sp>
    <dsp:sp modelId="{F3B6F733-93C6-4E07-B7CE-72690BB5237D}">
      <dsp:nvSpPr>
        <dsp:cNvPr id="0" name=""/>
        <dsp:cNvSpPr/>
      </dsp:nvSpPr>
      <dsp:spPr>
        <a:xfrm>
          <a:off x="5044571" y="2463118"/>
          <a:ext cx="413378" cy="28388"/>
        </a:xfrm>
        <a:custGeom>
          <a:avLst/>
          <a:gdLst/>
          <a:ahLst/>
          <a:cxnLst/>
          <a:rect l="0" t="0" r="0" b="0"/>
          <a:pathLst>
            <a:path>
              <a:moveTo>
                <a:pt x="0" y="14194"/>
              </a:moveTo>
              <a:lnTo>
                <a:pt x="413378" y="14194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x-none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40925" y="2466978"/>
        <a:ext cx="20668" cy="20668"/>
      </dsp:txXfrm>
    </dsp:sp>
    <dsp:sp modelId="{DA039540-60A4-4119-8758-00C2997AB5C7}">
      <dsp:nvSpPr>
        <dsp:cNvPr id="0" name=""/>
        <dsp:cNvSpPr/>
      </dsp:nvSpPr>
      <dsp:spPr>
        <a:xfrm>
          <a:off x="5457949" y="1790093"/>
          <a:ext cx="1374438" cy="1374438"/>
        </a:xfrm>
        <a:prstGeom prst="ellipse">
          <a:avLst/>
        </a:prstGeom>
        <a:solidFill>
          <a:schemeClr val="accent5">
            <a:hueOff val="5129271"/>
            <a:satOff val="-1832"/>
            <a:lumOff val="294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Arial" panose="020B0604020202020204" pitchFamily="34" charset="0"/>
              <a:cs typeface="Arial" panose="020B0604020202020204" pitchFamily="34" charset="0"/>
            </a:rPr>
            <a:t>Критерий 2</a:t>
          </a:r>
          <a:endParaRPr lang="x-none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59231" y="1991375"/>
        <a:ext cx="971874" cy="971874"/>
      </dsp:txXfrm>
    </dsp:sp>
    <dsp:sp modelId="{A6D87CB2-8114-4E18-B918-A5EC7D355CE7}">
      <dsp:nvSpPr>
        <dsp:cNvPr id="0" name=""/>
        <dsp:cNvSpPr/>
      </dsp:nvSpPr>
      <dsp:spPr>
        <a:xfrm rot="5400000">
          <a:off x="4150662" y="3357026"/>
          <a:ext cx="413378" cy="28388"/>
        </a:xfrm>
        <a:custGeom>
          <a:avLst/>
          <a:gdLst/>
          <a:ahLst/>
          <a:cxnLst/>
          <a:rect l="0" t="0" r="0" b="0"/>
          <a:pathLst>
            <a:path>
              <a:moveTo>
                <a:pt x="0" y="14194"/>
              </a:moveTo>
              <a:lnTo>
                <a:pt x="413378" y="14194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x-none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47017" y="3360886"/>
        <a:ext cx="20668" cy="20668"/>
      </dsp:txXfrm>
    </dsp:sp>
    <dsp:sp modelId="{6B2960F8-ABCE-432F-B43B-F56F201DF708}">
      <dsp:nvSpPr>
        <dsp:cNvPr id="0" name=""/>
        <dsp:cNvSpPr/>
      </dsp:nvSpPr>
      <dsp:spPr>
        <a:xfrm>
          <a:off x="3670132" y="3577910"/>
          <a:ext cx="1374438" cy="1374438"/>
        </a:xfrm>
        <a:prstGeom prst="ellipse">
          <a:avLst/>
        </a:prstGeom>
        <a:solidFill>
          <a:schemeClr val="accent5">
            <a:hueOff val="10258542"/>
            <a:satOff val="-3664"/>
            <a:lumOff val="588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Arial" panose="020B0604020202020204" pitchFamily="34" charset="0"/>
              <a:cs typeface="Arial" panose="020B0604020202020204" pitchFamily="34" charset="0"/>
            </a:rPr>
            <a:t>Критерий 3</a:t>
          </a:r>
          <a:endParaRPr lang="x-none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71414" y="3779192"/>
        <a:ext cx="971874" cy="971874"/>
      </dsp:txXfrm>
    </dsp:sp>
    <dsp:sp modelId="{A379B0CE-018F-4D4D-A6C4-28346A42C0A3}">
      <dsp:nvSpPr>
        <dsp:cNvPr id="0" name=""/>
        <dsp:cNvSpPr/>
      </dsp:nvSpPr>
      <dsp:spPr>
        <a:xfrm rot="10800000">
          <a:off x="3256754" y="2463118"/>
          <a:ext cx="413378" cy="28388"/>
        </a:xfrm>
        <a:custGeom>
          <a:avLst/>
          <a:gdLst/>
          <a:ahLst/>
          <a:cxnLst/>
          <a:rect l="0" t="0" r="0" b="0"/>
          <a:pathLst>
            <a:path>
              <a:moveTo>
                <a:pt x="0" y="14194"/>
              </a:moveTo>
              <a:lnTo>
                <a:pt x="413378" y="14194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x-none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3453109" y="2466978"/>
        <a:ext cx="20668" cy="20668"/>
      </dsp:txXfrm>
    </dsp:sp>
    <dsp:sp modelId="{1069300D-69CB-4CDB-A87B-8CAA513DE71E}">
      <dsp:nvSpPr>
        <dsp:cNvPr id="0" name=""/>
        <dsp:cNvSpPr/>
      </dsp:nvSpPr>
      <dsp:spPr>
        <a:xfrm>
          <a:off x="1882316" y="1790093"/>
          <a:ext cx="1374438" cy="1374438"/>
        </a:xfrm>
        <a:prstGeom prst="ellipse">
          <a:avLst/>
        </a:prstGeom>
        <a:solidFill>
          <a:schemeClr val="accent5">
            <a:hueOff val="15387812"/>
            <a:satOff val="-5496"/>
            <a:lumOff val="882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Arial" panose="020B0604020202020204" pitchFamily="34" charset="0"/>
              <a:cs typeface="Arial" panose="020B0604020202020204" pitchFamily="34" charset="0"/>
            </a:rPr>
            <a:t>Критерий </a:t>
          </a:r>
          <a:r>
            <a:rPr lang="en-US" sz="1700" kern="1200">
              <a:latin typeface="Arial" panose="020B0604020202020204" pitchFamily="34" charset="0"/>
              <a:cs typeface="Arial" panose="020B0604020202020204" pitchFamily="34" charset="0"/>
            </a:rPr>
            <a:t>n</a:t>
          </a:r>
          <a:endParaRPr lang="x-none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83598" y="1991375"/>
        <a:ext cx="971874" cy="971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DE2-C6D4-4F22-9DEA-EDDA7F45AB59}" type="datetimeFigureOut">
              <a:rPr lang="x-none" smtClean="0"/>
              <a:t>27.12.2023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77C3-2A30-480D-A3ED-22492203C9F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7500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DE2-C6D4-4F22-9DEA-EDDA7F45AB59}" type="datetimeFigureOut">
              <a:rPr lang="x-none" smtClean="0"/>
              <a:t>27.12.2023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77C3-2A30-480D-A3ED-22492203C9F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88410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DE2-C6D4-4F22-9DEA-EDDA7F45AB59}" type="datetimeFigureOut">
              <a:rPr lang="x-none" smtClean="0"/>
              <a:t>27.12.2023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77C3-2A30-480D-A3ED-22492203C9F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78499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DE2-C6D4-4F22-9DEA-EDDA7F45AB59}" type="datetimeFigureOut">
              <a:rPr lang="x-none" smtClean="0"/>
              <a:t>27.12.2023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77C3-2A30-480D-A3ED-22492203C9F5}" type="slidenum">
              <a:rPr lang="x-none" smtClean="0"/>
              <a:t>‹#›</a:t>
            </a:fld>
            <a:endParaRPr lang="x-none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6564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DE2-C6D4-4F22-9DEA-EDDA7F45AB59}" type="datetimeFigureOut">
              <a:rPr lang="x-none" smtClean="0"/>
              <a:t>27.12.2023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77C3-2A30-480D-A3ED-22492203C9F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71364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DE2-C6D4-4F22-9DEA-EDDA7F45AB59}" type="datetimeFigureOut">
              <a:rPr lang="x-none" smtClean="0"/>
              <a:t>27.12.2023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77C3-2A30-480D-A3ED-22492203C9F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69296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DE2-C6D4-4F22-9DEA-EDDA7F45AB59}" type="datetimeFigureOut">
              <a:rPr lang="x-none" smtClean="0"/>
              <a:t>27.12.2023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77C3-2A30-480D-A3ED-22492203C9F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54769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DE2-C6D4-4F22-9DEA-EDDA7F45AB59}" type="datetimeFigureOut">
              <a:rPr lang="x-none" smtClean="0"/>
              <a:t>27.12.2023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77C3-2A30-480D-A3ED-22492203C9F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8489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DE2-C6D4-4F22-9DEA-EDDA7F45AB59}" type="datetimeFigureOut">
              <a:rPr lang="x-none" smtClean="0"/>
              <a:t>27.12.2023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77C3-2A30-480D-A3ED-22492203C9F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8888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DE2-C6D4-4F22-9DEA-EDDA7F45AB59}" type="datetimeFigureOut">
              <a:rPr lang="x-none" smtClean="0"/>
              <a:t>27.12.2023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77C3-2A30-480D-A3ED-22492203C9F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9678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DE2-C6D4-4F22-9DEA-EDDA7F45AB59}" type="datetimeFigureOut">
              <a:rPr lang="x-none" smtClean="0"/>
              <a:t>27.12.2023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77C3-2A30-480D-A3ED-22492203C9F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7742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DE2-C6D4-4F22-9DEA-EDDA7F45AB59}" type="datetimeFigureOut">
              <a:rPr lang="x-none" smtClean="0"/>
              <a:t>27.12.2023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77C3-2A30-480D-A3ED-22492203C9F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7965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DE2-C6D4-4F22-9DEA-EDDA7F45AB59}" type="datetimeFigureOut">
              <a:rPr lang="x-none" smtClean="0"/>
              <a:t>27.12.2023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77C3-2A30-480D-A3ED-22492203C9F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6971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DE2-C6D4-4F22-9DEA-EDDA7F45AB59}" type="datetimeFigureOut">
              <a:rPr lang="x-none" smtClean="0"/>
              <a:t>27.12.2023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77C3-2A30-480D-A3ED-22492203C9F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074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DE2-C6D4-4F22-9DEA-EDDA7F45AB59}" type="datetimeFigureOut">
              <a:rPr lang="x-none" smtClean="0"/>
              <a:t>27.12.2023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77C3-2A30-480D-A3ED-22492203C9F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1005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DE2-C6D4-4F22-9DEA-EDDA7F45AB59}" type="datetimeFigureOut">
              <a:rPr lang="x-none" smtClean="0"/>
              <a:t>27.12.2023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77C3-2A30-480D-A3ED-22492203C9F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3908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DE2-C6D4-4F22-9DEA-EDDA7F45AB59}" type="datetimeFigureOut">
              <a:rPr lang="x-none" smtClean="0"/>
              <a:t>27.12.2023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77C3-2A30-480D-A3ED-22492203C9F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7884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100000">
              <a:schemeClr val="bg1">
                <a:shade val="92000"/>
                <a:satMod val="140000"/>
                <a:lumMod val="11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323EDE2-C6D4-4F22-9DEA-EDDA7F45AB59}" type="datetimeFigureOut">
              <a:rPr lang="x-none" smtClean="0"/>
              <a:t>27.12.2023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45B77C3-2A30-480D-A3ED-22492203C9F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5292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431172-6723-4714-9E90-5B7FC7E405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33072"/>
            <a:ext cx="9144000" cy="2387600"/>
          </a:xfrm>
        </p:spPr>
        <p:txBody>
          <a:bodyPr>
            <a:noAutofit/>
          </a:bodyPr>
          <a:lstStyle/>
          <a:p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О подготовке отчета по самооценке </a:t>
            </a:r>
            <a:b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для институциональной аккредитации</a:t>
            </a:r>
            <a:endParaRPr lang="x-none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9F3207-A50A-4C20-99CA-029A105BB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53200" y="4690676"/>
            <a:ext cx="5410200" cy="1655762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Дик А.П., </a:t>
            </a:r>
            <a:r>
              <a:rPr lang="ru-RU" cap="non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и.о</a:t>
            </a:r>
            <a:r>
              <a:rPr lang="ru-RU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начальника отдела </a:t>
            </a:r>
          </a:p>
          <a:p>
            <a:pPr algn="l">
              <a:lnSpc>
                <a:spcPct val="100000"/>
              </a:lnSpc>
            </a:pPr>
            <a:r>
              <a:rPr lang="ru-RU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стратегии, аккредитации и рейтинга</a:t>
            </a:r>
            <a:endParaRPr lang="x-none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AB40EA-1BF6-4CEA-B011-0FC886147149}"/>
              </a:ext>
            </a:extLst>
          </p:cNvPr>
          <p:cNvSpPr txBox="1"/>
          <p:nvPr/>
        </p:nvSpPr>
        <p:spPr>
          <a:xfrm>
            <a:off x="3568700" y="6076434"/>
            <a:ext cx="430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Костанай, 2023 г.</a:t>
            </a:r>
            <a:endParaRPr lang="x-none" sz="2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607BA8E-9EE0-4D3F-8051-02413CFA80B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3590" y="30067"/>
            <a:ext cx="1886579" cy="1733001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82124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4EFEBF-88E9-4056-99C7-B8747FDB2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0"/>
            <a:ext cx="11722100" cy="1596177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Потребность в аккредитации</a:t>
            </a:r>
            <a:endParaRPr 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3EF2A8-97A6-4238-935F-F78AD45C2C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6700" y="1716946"/>
            <a:ext cx="11531600" cy="3424107"/>
          </a:xfrm>
        </p:spPr>
        <p:txBody>
          <a:bodyPr>
            <a:noAutofit/>
          </a:bodyPr>
          <a:lstStyle/>
          <a:p>
            <a:r>
              <a:rPr lang="ru-RU" cap="none" dirty="0"/>
              <a:t>Ст. 39. «</a:t>
            </a:r>
            <a:r>
              <a:rPr lang="ru-RU" b="1" cap="none" dirty="0"/>
              <a:t>Документы об образовании</a:t>
            </a:r>
            <a:r>
              <a:rPr lang="ru-RU" cap="none" dirty="0"/>
              <a:t> собственного образца </a:t>
            </a:r>
            <a:r>
              <a:rPr lang="ru-RU" b="1" cap="none" dirty="0"/>
              <a:t>выдают</a:t>
            </a:r>
            <a:r>
              <a:rPr lang="ru-RU" cap="none" dirty="0"/>
              <a:t> </a:t>
            </a:r>
            <a:r>
              <a:rPr lang="ru-RU" b="1" cap="none" dirty="0"/>
              <a:t>организации</a:t>
            </a:r>
            <a:r>
              <a:rPr lang="ru-RU" cap="none" dirty="0"/>
              <a:t> </a:t>
            </a:r>
            <a:r>
              <a:rPr lang="ru-RU" b="1" cap="none" dirty="0"/>
              <a:t>высшего и (или) послевузовского образования,</a:t>
            </a:r>
            <a:r>
              <a:rPr lang="ru-RU" cap="none" dirty="0"/>
              <a:t> …имеющие лицензию на занятие образовательной деятельностью и</a:t>
            </a:r>
            <a:r>
              <a:rPr lang="ru-RU" b="1" cap="none" dirty="0"/>
              <a:t> прошедшие аккредитацию </a:t>
            </a:r>
            <a:r>
              <a:rPr lang="ru-RU" cap="none" dirty="0"/>
              <a:t>в аккредитационных органах, внесенных в реестр признанных аккредитационных органов».</a:t>
            </a:r>
          </a:p>
          <a:p>
            <a:r>
              <a:rPr lang="ru-RU" cap="none" dirty="0"/>
              <a:t>Ст. 62. «</a:t>
            </a:r>
            <a:r>
              <a:rPr lang="ru-RU" b="1" cap="none" dirty="0"/>
              <a:t>Финансирование подготовки кадров </a:t>
            </a:r>
            <a:r>
              <a:rPr lang="ru-RU" cap="none" dirty="0"/>
              <a:t>с высшим или послевузовским образованием </a:t>
            </a:r>
            <a:r>
              <a:rPr lang="ru-RU" b="1" cap="none" dirty="0"/>
              <a:t>на основе образовательного гранта или государственного образовательного заказа осуществляется в организациях образования, прошедших аккредитацию</a:t>
            </a:r>
            <a:r>
              <a:rPr lang="ru-RU" cap="none" dirty="0"/>
              <a:t> в аккредитационных органах, внесенных в реестр признанных аккредитационных органов».</a:t>
            </a:r>
          </a:p>
          <a:p>
            <a:pPr marL="0" indent="0" algn="r">
              <a:buNone/>
            </a:pPr>
            <a:r>
              <a:rPr lang="kk-KZ" b="1" cap="none" dirty="0"/>
              <a:t>Закон Республики Казахстан </a:t>
            </a:r>
          </a:p>
          <a:p>
            <a:pPr marL="0" indent="0" algn="r">
              <a:buNone/>
            </a:pPr>
            <a:r>
              <a:rPr lang="kk-KZ" b="1" cap="none" dirty="0"/>
              <a:t>«Об образовании»</a:t>
            </a:r>
            <a:endParaRPr lang="x-none" b="1" cap="none" dirty="0"/>
          </a:p>
        </p:txBody>
      </p:sp>
    </p:spTree>
    <p:extLst>
      <p:ext uri="{BB962C8B-B14F-4D97-AF65-F5344CB8AC3E}">
        <p14:creationId xmlns:p14="http://schemas.microsoft.com/office/powerpoint/2010/main" val="344072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C4F343-B3EF-4471-9005-2FE0B5135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Состав рабочих групп</a:t>
            </a:r>
            <a:endParaRPr 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6E1C5AAC-62DD-4AE5-9D71-7D9FAE1EBA58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71229307"/>
              </p:ext>
            </p:extLst>
          </p:nvPr>
        </p:nvGraphicFramePr>
        <p:xfrm>
          <a:off x="152400" y="1147763"/>
          <a:ext cx="11950700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5300">
                  <a:extLst>
                    <a:ext uri="{9D8B030D-6E8A-4147-A177-3AD203B41FA5}">
                      <a16:colId xmlns:a16="http://schemas.microsoft.com/office/drawing/2014/main" val="1850425430"/>
                    </a:ext>
                  </a:extLst>
                </a:gridCol>
                <a:gridCol w="8915400">
                  <a:extLst>
                    <a:ext uri="{9D8B030D-6E8A-4147-A177-3AD203B41FA5}">
                      <a16:colId xmlns:a16="http://schemas.microsoft.com/office/drawing/2014/main" val="1410894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Стандарт</a:t>
                      </a:r>
                      <a:endParaRPr lang="x-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Рабочая группа</a:t>
                      </a:r>
                      <a:endParaRPr lang="x-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860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Стратегическое развитие и обеспечение качества</a:t>
                      </a:r>
                      <a:endParaRPr lang="x-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Дик А.П.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Гриднева В.М.,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Есенбекова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Ж.Ж.,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Жикеев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А.А., Исмаилова Г.С., Книга Е.В., Коваль А.П.,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Кунеков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Е.Б.,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Манасбаева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Н.Ш.,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Наурызбаева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Э.К.,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Ракпанова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Д.Б.,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Танкина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А.Ж.,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Устемирова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А.С.</a:t>
                      </a:r>
                      <a:endParaRPr lang="x-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3419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Руководство и менеджмент</a:t>
                      </a:r>
                      <a:endParaRPr lang="x-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Жарлыгасов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Ж.Б.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Айдналиева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А.Т.,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Божевольная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Н.В.,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Бугубаева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А.У.,</a:t>
                      </a:r>
                      <a:endParaRPr lang="x-none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Дамбаулова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Г.К.,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Есенбекова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Ж.Ж., Книга Е.В., Коваль А.П.,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Наурызбаева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Э.К.,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Манасбаева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Н.Ш.,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Ордабекова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Ж.У.,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Ракпанова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Д.Б.,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Танкина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А.Ж.,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Устемирова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А.С., Хасанова М.А.</a:t>
                      </a:r>
                      <a:endParaRPr lang="x-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219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Управление информацией и отчетность</a:t>
                      </a:r>
                      <a:endParaRPr lang="x-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Гриднева В.М.,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Айдналиева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А.Т.,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Божевольная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Н.В., Булатова Э.Ж., Дик А.П.,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Ержанова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Ж.С.,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Есенбекова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Ж.Ж.,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Жикеев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А.А., Исмаилова Г.С., Книга Е.В., Коваль А.П.,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Наурызбаева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Э.К.,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Ракпанова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Д.Б.,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Устемирова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А.С., Хасанова М.А.</a:t>
                      </a:r>
                      <a:endParaRPr lang="x-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072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Разработка и утверждение ОП</a:t>
                      </a:r>
                      <a:endParaRPr lang="x-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Исмаилова Г.С.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Есенбекова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Ж.Ж.,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Жикеев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А.А.,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Манасбаева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Н.Ш.</a:t>
                      </a:r>
                      <a:endParaRPr lang="x-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2558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Постоянный мониторинг и оценка ОП</a:t>
                      </a:r>
                      <a:endParaRPr lang="x-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Наурызбаева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Э.К.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Божевольная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Н.В.,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Есенбекова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Ж.Ж., Исмаилова Г.С., </a:t>
                      </a:r>
                      <a:endParaRPr lang="x-none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Ракпанова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Д.Б.</a:t>
                      </a:r>
                      <a:endParaRPr lang="x-none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89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Студентоцентрированное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обучение, преподавание и оценка успеваемости</a:t>
                      </a:r>
                      <a:endParaRPr lang="x-none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Наурызбаева Э.К.</a:t>
                      </a:r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Божевольная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Н.В.,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Есенбекова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Ж.Ж.,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Жикеев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А.А., Исмаилова Г.С.,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Ракпанова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Д.Б.</a:t>
                      </a:r>
                      <a:endParaRPr lang="x-none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6676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728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C4F343-B3EF-4471-9005-2FE0B5135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Состав рабочих групп</a:t>
            </a:r>
            <a:endParaRPr 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6E1C5AAC-62DD-4AE5-9D71-7D9FAE1EBA58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50495119"/>
              </p:ext>
            </p:extLst>
          </p:nvPr>
        </p:nvGraphicFramePr>
        <p:xfrm>
          <a:off x="152400" y="1147763"/>
          <a:ext cx="11950700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5300">
                  <a:extLst>
                    <a:ext uri="{9D8B030D-6E8A-4147-A177-3AD203B41FA5}">
                      <a16:colId xmlns:a16="http://schemas.microsoft.com/office/drawing/2014/main" val="1850425430"/>
                    </a:ext>
                  </a:extLst>
                </a:gridCol>
                <a:gridCol w="8915400">
                  <a:extLst>
                    <a:ext uri="{9D8B030D-6E8A-4147-A177-3AD203B41FA5}">
                      <a16:colId xmlns:a16="http://schemas.microsoft.com/office/drawing/2014/main" val="1410894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Стандарт</a:t>
                      </a:r>
                      <a:endParaRPr lang="x-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Рабочая группа</a:t>
                      </a:r>
                      <a:endParaRPr lang="x-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860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Обучающиеся</a:t>
                      </a:r>
                      <a:endParaRPr lang="x-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Божевольная Н.В</a:t>
                      </a:r>
                      <a:r>
                        <a:rPr lang="ru-RU"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., Булатова Э.Ж., Есенбекова Ж.Ж., Жикеев А.А., Манасбаева Н.Ш., Наурызбаева Э.К., Ракпанова Д.Б.</a:t>
                      </a:r>
                      <a:endParaRPr lang="x-none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3419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Профессорско-преподавательский состав</a:t>
                      </a:r>
                      <a:endParaRPr lang="x-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Книга Е.В.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Дик А.П., 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Жикеев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А.А., Исмаилова Г.С., Коваль А.П., 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Наурызбаева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Э.К., 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Манасбаева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Н.Ш.</a:t>
                      </a:r>
                      <a:endParaRPr lang="x-none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219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Научно-исследовательская работа</a:t>
                      </a:r>
                      <a:endParaRPr lang="x-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Коваль А.П.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Дамбаулова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Г.К., Книга Е.В., 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Манасбаева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Н.Ш., 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Танкина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А.Ж., Хасанова М.А.</a:t>
                      </a:r>
                      <a:endParaRPr lang="x-none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072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Финансы</a:t>
                      </a:r>
                      <a:endParaRPr lang="x-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Танкина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А.Ж., 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Дик А.П., 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Кунеков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Е.Б., Хасанова М.А.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2558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Образовательные ресурсы и системы поддержки студентов</a:t>
                      </a:r>
                      <a:endParaRPr lang="x-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Ракпанова Д.Б., </a:t>
                      </a:r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Айдналиева А.Т., Божевольная Н.В., Гриднева В.М., Ержанова Ж.С., Жикеев А.А., Коваль А.П., Кунеков Е.Б., Наурызбаева Э.К., Манасбаева Н.Ш. </a:t>
                      </a:r>
                      <a:endParaRPr lang="x-none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89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Информирование общественности</a:t>
                      </a:r>
                      <a:endParaRPr lang="x-none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Устемирова А.С.</a:t>
                      </a:r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Гриднева В.М., Дик А.П.,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Наурызбаева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Э.К.,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Танкина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А.Ж.</a:t>
                      </a:r>
                    </a:p>
                    <a:p>
                      <a:endParaRPr lang="x-none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6676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983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89A3C6-D891-4139-917B-B08603567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/>
          <a:lstStyle/>
          <a:p>
            <a:r>
              <a:rPr lang="ru-RU" dirty="0"/>
              <a:t>Подготовка отчета</a:t>
            </a:r>
            <a:endParaRPr lang="x-none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F901AC4C-4643-4E49-9781-BFD539AB5386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83665508"/>
              </p:ext>
            </p:extLst>
          </p:nvPr>
        </p:nvGraphicFramePr>
        <p:xfrm>
          <a:off x="-2641600" y="1092201"/>
          <a:ext cx="9287099" cy="4072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9BADCC18-213E-45B9-8802-AF5E8A24F7E0}"/>
              </a:ext>
            </a:extLst>
          </p:cNvPr>
          <p:cNvGrpSpPr/>
          <p:nvPr/>
        </p:nvGrpSpPr>
        <p:grpSpPr>
          <a:xfrm>
            <a:off x="3126703" y="1302005"/>
            <a:ext cx="8714704" cy="4954625"/>
            <a:chOff x="3477296" y="1262130"/>
            <a:chExt cx="8714704" cy="4954625"/>
          </a:xfrm>
        </p:grpSpPr>
        <p:graphicFrame>
          <p:nvGraphicFramePr>
            <p:cNvPr id="6" name="Схема 5">
              <a:extLst>
                <a:ext uri="{FF2B5EF4-FFF2-40B4-BE49-F238E27FC236}">
                  <a16:creationId xmlns:a16="http://schemas.microsoft.com/office/drawing/2014/main" id="{0B9BD7D1-0B77-4FF0-B1F8-01D2286823A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564921729"/>
                </p:ext>
              </p:extLst>
            </p:nvPr>
          </p:nvGraphicFramePr>
          <p:xfrm>
            <a:off x="3477296" y="1262130"/>
            <a:ext cx="8714704" cy="495462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cxnSp>
          <p:nvCxnSpPr>
            <p:cNvPr id="8" name="Прямая со стрелкой 7">
              <a:extLst>
                <a:ext uri="{FF2B5EF4-FFF2-40B4-BE49-F238E27FC236}">
                  <a16:creationId xmlns:a16="http://schemas.microsoft.com/office/drawing/2014/main" id="{2E09F015-9932-41DB-BDF8-2F2027AA901C}"/>
                </a:ext>
              </a:extLst>
            </p:cNvPr>
            <p:cNvCxnSpPr>
              <a:cxnSpLocks/>
            </p:cNvCxnSpPr>
            <p:nvPr/>
          </p:nvCxnSpPr>
          <p:spPr>
            <a:xfrm>
              <a:off x="7830355" y="2653048"/>
              <a:ext cx="0" cy="39924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>
              <a:extLst>
                <a:ext uri="{FF2B5EF4-FFF2-40B4-BE49-F238E27FC236}">
                  <a16:creationId xmlns:a16="http://schemas.microsoft.com/office/drawing/2014/main" id="{A132B304-5627-42B4-9306-ABC6F7A62B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30355" y="4400281"/>
              <a:ext cx="0" cy="49369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>
              <a:extLst>
                <a:ext uri="{FF2B5EF4-FFF2-40B4-BE49-F238E27FC236}">
                  <a16:creationId xmlns:a16="http://schemas.microsoft.com/office/drawing/2014/main" id="{E8274DC5-0579-4EF2-9852-6F5177A6546C}"/>
                </a:ext>
              </a:extLst>
            </p:cNvPr>
            <p:cNvCxnSpPr>
              <a:cxnSpLocks/>
            </p:cNvCxnSpPr>
            <p:nvPr/>
          </p:nvCxnSpPr>
          <p:spPr>
            <a:xfrm>
              <a:off x="6734175" y="3739166"/>
              <a:ext cx="42198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>
              <a:extLst>
                <a:ext uri="{FF2B5EF4-FFF2-40B4-BE49-F238E27FC236}">
                  <a16:creationId xmlns:a16="http://schemas.microsoft.com/office/drawing/2014/main" id="{DE9BAB00-56DF-4F5D-BD26-DD13154A2A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97910" y="3739166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Стрелка: вправо 18">
            <a:extLst>
              <a:ext uri="{FF2B5EF4-FFF2-40B4-BE49-F238E27FC236}">
                <a16:creationId xmlns:a16="http://schemas.microsoft.com/office/drawing/2014/main" id="{77755D01-0856-434D-91F9-3A3E94B50A38}"/>
              </a:ext>
            </a:extLst>
          </p:cNvPr>
          <p:cNvSpPr/>
          <p:nvPr/>
        </p:nvSpPr>
        <p:spPr>
          <a:xfrm rot="7831992">
            <a:off x="5473875" y="5114126"/>
            <a:ext cx="928687" cy="3778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2" name="Стрелка: вправо 21">
            <a:extLst>
              <a:ext uri="{FF2B5EF4-FFF2-40B4-BE49-F238E27FC236}">
                <a16:creationId xmlns:a16="http://schemas.microsoft.com/office/drawing/2014/main" id="{B0C571B4-405C-4A51-8264-CB02058BC2AB}"/>
              </a:ext>
            </a:extLst>
          </p:cNvPr>
          <p:cNvSpPr/>
          <p:nvPr/>
        </p:nvSpPr>
        <p:spPr>
          <a:xfrm rot="3566337">
            <a:off x="1866609" y="5101167"/>
            <a:ext cx="851661" cy="3778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56971795-35D4-4351-AD8B-B6624345860E}"/>
              </a:ext>
            </a:extLst>
          </p:cNvPr>
          <p:cNvSpPr/>
          <p:nvPr/>
        </p:nvSpPr>
        <p:spPr>
          <a:xfrm>
            <a:off x="2667184" y="5334611"/>
            <a:ext cx="2825670" cy="6866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Стандарт</a:t>
            </a:r>
            <a:endParaRPr lang="x-none" b="1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0E0972E-5FD3-4F10-BDDE-8CC97C31F3FB}"/>
              </a:ext>
            </a:extLst>
          </p:cNvPr>
          <p:cNvSpPr txBox="1"/>
          <p:nvPr/>
        </p:nvSpPr>
        <p:spPr>
          <a:xfrm>
            <a:off x="9318171" y="1420031"/>
            <a:ext cx="2523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/>
              <a:t>Объективность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000" b="1" dirty="0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A161033D-EAA1-418E-999A-10E2715B2DD2}"/>
              </a:ext>
            </a:extLst>
          </p:cNvPr>
          <p:cNvSpPr/>
          <p:nvPr/>
        </p:nvSpPr>
        <p:spPr>
          <a:xfrm>
            <a:off x="1615869" y="6021305"/>
            <a:ext cx="4905829" cy="493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Подтверждающие документы</a:t>
            </a:r>
            <a:endParaRPr lang="x-none" sz="2000" b="1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F14EB3D-D7A4-4558-B805-17C1F0CC0262}"/>
              </a:ext>
            </a:extLst>
          </p:cNvPr>
          <p:cNvSpPr txBox="1"/>
          <p:nvPr/>
        </p:nvSpPr>
        <p:spPr>
          <a:xfrm>
            <a:off x="9318171" y="5651884"/>
            <a:ext cx="2656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/>
              <a:t>Достоверность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E994E07-D09C-4730-B01F-388130246B31}"/>
              </a:ext>
            </a:extLst>
          </p:cNvPr>
          <p:cNvSpPr txBox="1"/>
          <p:nvPr/>
        </p:nvSpPr>
        <p:spPr>
          <a:xfrm>
            <a:off x="10152815" y="3578986"/>
            <a:ext cx="2148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/>
              <a:t>Полнота</a:t>
            </a:r>
          </a:p>
        </p:txBody>
      </p:sp>
    </p:spTree>
    <p:extLst>
      <p:ext uri="{BB962C8B-B14F-4D97-AF65-F5344CB8AC3E}">
        <p14:creationId xmlns:p14="http://schemas.microsoft.com/office/powerpoint/2010/main" val="2552582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98807D-2CEF-47DC-9D78-AB1B76CA7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9889" y="0"/>
            <a:ext cx="10364451" cy="1596177"/>
          </a:xfrm>
        </p:spPr>
        <p:txBody>
          <a:bodyPr/>
          <a:lstStyle/>
          <a:p>
            <a:r>
              <a:rPr lang="ru-RU" dirty="0"/>
              <a:t>Этапы аккредитации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648169-0784-4DCB-AFEF-274D5FEE69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716946"/>
            <a:ext cx="10363826" cy="3424107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400" cap="none" dirty="0">
                <a:latin typeface="Arial" panose="020B0604020202020204" pitchFamily="34" charset="0"/>
                <a:cs typeface="Arial" panose="020B0604020202020204" pitchFamily="34" charset="0"/>
              </a:rPr>
              <a:t>Получение свидетельства об аккредитации - июнь 2024 г.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400" cap="none" dirty="0">
                <a:latin typeface="Arial" panose="020B0604020202020204" pitchFamily="34" charset="0"/>
                <a:cs typeface="Arial" panose="020B0604020202020204" pitchFamily="34" charset="0"/>
              </a:rPr>
              <a:t>Визит внешней экспертной комиссии – март-апрель 2024 г.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400" cap="none" dirty="0">
                <a:latin typeface="Arial" panose="020B0604020202020204" pitchFamily="34" charset="0"/>
                <a:cs typeface="Arial" panose="020B0604020202020204" pitchFamily="34" charset="0"/>
              </a:rPr>
              <a:t>Согласование отчета – март 2024 г.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400" cap="none" dirty="0">
                <a:latin typeface="Arial" panose="020B0604020202020204" pitchFamily="34" charset="0"/>
                <a:cs typeface="Arial" panose="020B0604020202020204" pitchFamily="34" charset="0"/>
              </a:rPr>
              <a:t>Отправка </a:t>
            </a:r>
            <a:r>
              <a:rPr lang="ru-RU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готовых</a:t>
            </a:r>
            <a:r>
              <a:rPr lang="ru-RU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отчетов – февраль 2024 г.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Подготовка отчета по самооценке для институциональной аккредитации – 19 января 2024 г.</a:t>
            </a:r>
          </a:p>
        </p:txBody>
      </p:sp>
    </p:spTree>
    <p:extLst>
      <p:ext uri="{BB962C8B-B14F-4D97-AF65-F5344CB8AC3E}">
        <p14:creationId xmlns:p14="http://schemas.microsoft.com/office/powerpoint/2010/main" val="4222800042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122</TotalTime>
  <Words>731</Words>
  <Application>Microsoft Office PowerPoint</Application>
  <PresentationFormat>Широкоэкранный</PresentationFormat>
  <Paragraphs>61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Tw Cen MT</vt:lpstr>
      <vt:lpstr>Wingdings</vt:lpstr>
      <vt:lpstr>Капля</vt:lpstr>
      <vt:lpstr>О подготовке отчета по самооценке  для институциональной аккредитации</vt:lpstr>
      <vt:lpstr>Потребность в аккредитации</vt:lpstr>
      <vt:lpstr>Состав рабочих групп</vt:lpstr>
      <vt:lpstr>Состав рабочих групп</vt:lpstr>
      <vt:lpstr>Подготовка отчета</vt:lpstr>
      <vt:lpstr>Этапы аккредитации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подготовке отчета по самооценке  для институциональной аккредитации</dc:title>
  <dc:creator>1</dc:creator>
  <cp:lastModifiedBy>KRU-3-315</cp:lastModifiedBy>
  <cp:revision>5</cp:revision>
  <dcterms:created xsi:type="dcterms:W3CDTF">2023-12-26T09:04:36Z</dcterms:created>
  <dcterms:modified xsi:type="dcterms:W3CDTF">2023-12-27T05:01:32Z</dcterms:modified>
</cp:coreProperties>
</file>