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AEB3-F5F7-4A61-86FB-0C36135429C2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AEB3-F5F7-4A61-86FB-0C36135429C2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AEB3-F5F7-4A61-86FB-0C36135429C2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AEB3-F5F7-4A61-86FB-0C36135429C2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AEB3-F5F7-4A61-86FB-0C36135429C2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AEB3-F5F7-4A61-86FB-0C36135429C2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AEB3-F5F7-4A61-86FB-0C36135429C2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AEB3-F5F7-4A61-86FB-0C36135429C2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AEB3-F5F7-4A61-86FB-0C36135429C2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AEB3-F5F7-4A61-86FB-0C36135429C2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AEB3-F5F7-4A61-86FB-0C36135429C2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AFCAEB3-F5F7-4A61-86FB-0C36135429C2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764705"/>
            <a:ext cx="8568952" cy="2232248"/>
          </a:xfrm>
        </p:spPr>
        <p:txBody>
          <a:bodyPr/>
          <a:lstStyle/>
          <a:p>
            <a:r>
              <a:rPr lang="ru-RU" sz="2800" b="1" i="1" dirty="0"/>
              <a:t>Об утверждении учебных планов и рабочих учебных планов магистратуры и докторантуры и внесение дополнений в академический календарь на 2023-2024 </a:t>
            </a:r>
            <a:r>
              <a:rPr lang="ru-RU" sz="2800" b="1" i="1" dirty="0" err="1"/>
              <a:t>уч.год</a:t>
            </a:r>
            <a:r>
              <a:rPr lang="ru-RU" sz="2800" b="1" i="1" dirty="0"/>
              <a:t> (зимний прием)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47664" y="5589240"/>
            <a:ext cx="6400800" cy="964704"/>
          </a:xfrm>
        </p:spPr>
        <p:txBody>
          <a:bodyPr/>
          <a:lstStyle/>
          <a:p>
            <a:pPr algn="r"/>
            <a:r>
              <a:rPr lang="ru-RU" dirty="0">
                <a:solidFill>
                  <a:schemeClr val="tx1"/>
                </a:solidFill>
              </a:rPr>
              <a:t>27 декабря 2023 г.</a:t>
            </a:r>
          </a:p>
          <a:p>
            <a:pPr algn="r"/>
            <a:r>
              <a:rPr lang="ru-RU" dirty="0" err="1">
                <a:solidFill>
                  <a:schemeClr val="tx1"/>
                </a:solidFill>
              </a:rPr>
              <a:t>Наурызбаева</a:t>
            </a:r>
            <a:r>
              <a:rPr lang="ru-RU" dirty="0">
                <a:solidFill>
                  <a:schemeClr val="tx1"/>
                </a:solidFill>
              </a:rPr>
              <a:t> Э.К.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3429000"/>
            <a:ext cx="842493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38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081" y="404664"/>
            <a:ext cx="8736407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>
                <a:solidFill>
                  <a:srgbClr val="FF0000"/>
                </a:solidFill>
              </a:rPr>
              <a:t>Зимний прием 2023-2024 </a:t>
            </a:r>
            <a:r>
              <a:rPr lang="ru-RU" sz="3200" b="1" i="1" dirty="0" err="1">
                <a:solidFill>
                  <a:srgbClr val="FF0000"/>
                </a:solidFill>
              </a:rPr>
              <a:t>уч.год</a:t>
            </a:r>
            <a:endParaRPr lang="ru-RU" sz="3200" dirty="0">
              <a:solidFill>
                <a:srgbClr val="FF00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28081" y="980728"/>
            <a:ext cx="842493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37D8B30-7BB3-4AAF-B5A4-696405990EF1}"/>
              </a:ext>
            </a:extLst>
          </p:cNvPr>
          <p:cNvSpPr txBox="1"/>
          <p:nvPr/>
        </p:nvSpPr>
        <p:spPr>
          <a:xfrm>
            <a:off x="259723" y="1348800"/>
            <a:ext cx="856895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Перечень учебных планов и рабочих учебных планов:</a:t>
            </a:r>
          </a:p>
          <a:p>
            <a:r>
              <a:rPr lang="ru-RU" sz="1600" b="1" dirty="0">
                <a:solidFill>
                  <a:srgbClr val="FF0000"/>
                </a:solidFill>
              </a:rPr>
              <a:t>Магистратура:</a:t>
            </a:r>
          </a:p>
          <a:p>
            <a:pPr lvl="0"/>
            <a:r>
              <a:rPr lang="ru-RU" sz="1600" dirty="0"/>
              <a:t>7М01103 Психология </a:t>
            </a:r>
            <a:r>
              <a:rPr lang="ru-RU" sz="1600" dirty="0" err="1"/>
              <a:t>және</a:t>
            </a:r>
            <a:r>
              <a:rPr lang="ru-RU" sz="1600" dirty="0"/>
              <a:t> педагогика (1 </a:t>
            </a:r>
            <a:r>
              <a:rPr lang="ru-RU" sz="1600" dirty="0" err="1"/>
              <a:t>жыл</a:t>
            </a:r>
            <a:r>
              <a:rPr lang="ru-RU" sz="1600" dirty="0"/>
              <a:t>);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7М01508 Физика;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7М01601 </a:t>
            </a:r>
            <a:r>
              <a:rPr lang="ru-RU" sz="1600" dirty="0" err="1"/>
              <a:t>Тарих</a:t>
            </a:r>
            <a:r>
              <a:rPr lang="ru-RU" sz="1600" dirty="0"/>
              <a:t>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7М02201 </a:t>
            </a:r>
            <a:r>
              <a:rPr lang="ru-RU" sz="1600" dirty="0" err="1"/>
              <a:t>Тарих</a:t>
            </a:r>
            <a:r>
              <a:rPr lang="ru-RU" sz="1600" dirty="0"/>
              <a:t>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7М03201 Журналистика;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7М04104 </a:t>
            </a:r>
            <a:r>
              <a:rPr lang="ru-RU" sz="1600" dirty="0" err="1"/>
              <a:t>Қаржы</a:t>
            </a:r>
            <a:r>
              <a:rPr lang="ru-RU" sz="1600" dirty="0"/>
              <a:t>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7М05302 Химия;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7М06102 </a:t>
            </a:r>
            <a:r>
              <a:rPr lang="ru-RU" sz="1600" dirty="0" err="1"/>
              <a:t>Ақпараттық</a:t>
            </a:r>
            <a:r>
              <a:rPr lang="ru-RU" sz="1600" dirty="0"/>
              <a:t> </a:t>
            </a:r>
            <a:r>
              <a:rPr lang="ru-RU" sz="1600" dirty="0" err="1"/>
              <a:t>жүйелер</a:t>
            </a:r>
            <a:r>
              <a:rPr lang="ru-RU" sz="1600" dirty="0"/>
              <a:t>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7М07105 </a:t>
            </a:r>
            <a:r>
              <a:rPr lang="ru-RU" sz="1600" dirty="0" err="1"/>
              <a:t>Көлік</a:t>
            </a:r>
            <a:r>
              <a:rPr lang="ru-RU" sz="1600" dirty="0"/>
              <a:t>, </a:t>
            </a:r>
            <a:r>
              <a:rPr lang="ru-RU" sz="1600" dirty="0" err="1"/>
              <a:t>көлік</a:t>
            </a:r>
            <a:r>
              <a:rPr lang="ru-RU" sz="1600" dirty="0"/>
              <a:t> </a:t>
            </a:r>
            <a:r>
              <a:rPr lang="ru-RU" sz="1600" dirty="0" err="1"/>
              <a:t>техникасы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технологиясы</a:t>
            </a:r>
            <a:r>
              <a:rPr lang="ru-RU" sz="1600" dirty="0"/>
              <a:t>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7М08101 Агрономия;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7М09101 </a:t>
            </a:r>
            <a:r>
              <a:rPr lang="ru-RU" sz="1600" dirty="0" err="1"/>
              <a:t>Ветеринарлық</a:t>
            </a:r>
            <a:r>
              <a:rPr lang="ru-RU" sz="1600" dirty="0"/>
              <a:t> медицина;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7М09102 </a:t>
            </a:r>
            <a:r>
              <a:rPr lang="ru-RU" sz="1600" dirty="0" err="1"/>
              <a:t>Ветеринарлық</a:t>
            </a:r>
            <a:r>
              <a:rPr lang="ru-RU" sz="1600" dirty="0"/>
              <a:t> санитария;</a:t>
            </a:r>
          </a:p>
          <a:p>
            <a:r>
              <a:rPr lang="ru-RU" sz="1600" b="1" dirty="0">
                <a:solidFill>
                  <a:srgbClr val="FF0000"/>
                </a:solidFill>
              </a:rPr>
              <a:t>Докторантура: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8D02201 </a:t>
            </a:r>
            <a:r>
              <a:rPr lang="ru-RU" sz="1600" dirty="0" err="1"/>
              <a:t>Тарих</a:t>
            </a:r>
            <a:r>
              <a:rPr lang="ru-RU" sz="1600" dirty="0"/>
              <a:t>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8</a:t>
            </a:r>
            <a:r>
              <a:rPr lang="en-US" sz="1600" dirty="0"/>
              <a:t>D</a:t>
            </a:r>
            <a:r>
              <a:rPr lang="ru-RU" sz="1600" dirty="0"/>
              <a:t>02303 </a:t>
            </a:r>
            <a:r>
              <a:rPr lang="ru-RU" sz="1600" dirty="0" err="1"/>
              <a:t>Орыс</a:t>
            </a:r>
            <a:r>
              <a:rPr lang="ru-RU" sz="1600" dirty="0"/>
              <a:t> </a:t>
            </a:r>
            <a:r>
              <a:rPr lang="ru-RU" sz="1600" dirty="0" err="1"/>
              <a:t>филологиясы</a:t>
            </a:r>
            <a:r>
              <a:rPr lang="ru-RU" sz="1600" dirty="0"/>
              <a:t>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8</a:t>
            </a:r>
            <a:r>
              <a:rPr lang="en-US" sz="1600" dirty="0"/>
              <a:t>D</a:t>
            </a:r>
            <a:r>
              <a:rPr lang="ru-RU" sz="1600" dirty="0"/>
              <a:t>04201 </a:t>
            </a:r>
            <a:r>
              <a:rPr lang="ru-RU" sz="1600" dirty="0" err="1"/>
              <a:t>Құқықтану</a:t>
            </a:r>
            <a:r>
              <a:rPr lang="ru-RU" sz="1600" dirty="0"/>
              <a:t>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8</a:t>
            </a:r>
            <a:r>
              <a:rPr lang="en-US" sz="1600" dirty="0"/>
              <a:t>D</a:t>
            </a:r>
            <a:r>
              <a:rPr lang="ru-RU" sz="1600" dirty="0"/>
              <a:t>05101 Биология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8D 06102 </a:t>
            </a:r>
            <a:r>
              <a:rPr lang="ru-RU" sz="1600" dirty="0" err="1"/>
              <a:t>Ақпараттық</a:t>
            </a:r>
            <a:r>
              <a:rPr lang="ru-RU" sz="1600" dirty="0"/>
              <a:t> </a:t>
            </a:r>
            <a:r>
              <a:rPr lang="ru-RU" sz="1600" dirty="0" err="1"/>
              <a:t>технологиялар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робототехника;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8</a:t>
            </a:r>
            <a:r>
              <a:rPr lang="en-US" sz="1600" dirty="0"/>
              <a:t>D</a:t>
            </a:r>
            <a:r>
              <a:rPr lang="ru-RU" sz="1600" dirty="0"/>
              <a:t>07101 Электр </a:t>
            </a:r>
            <a:r>
              <a:rPr lang="ru-RU" sz="1600" dirty="0" err="1"/>
              <a:t>энергетикасы</a:t>
            </a:r>
            <a:r>
              <a:rPr lang="ru-RU" sz="1600" dirty="0"/>
              <a:t>.</a:t>
            </a:r>
          </a:p>
          <a:p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110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081" y="404664"/>
            <a:ext cx="8736407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>
                <a:solidFill>
                  <a:srgbClr val="FF0000"/>
                </a:solidFill>
              </a:rPr>
              <a:t>Зимний прием 2023-2024 </a:t>
            </a:r>
            <a:r>
              <a:rPr lang="ru-RU" sz="3200" b="1" i="1" dirty="0" err="1">
                <a:solidFill>
                  <a:srgbClr val="FF0000"/>
                </a:solidFill>
              </a:rPr>
              <a:t>уч.год</a:t>
            </a:r>
            <a:endParaRPr lang="ru-RU" sz="3200" dirty="0">
              <a:solidFill>
                <a:srgbClr val="FF00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28081" y="980728"/>
            <a:ext cx="842493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5389"/>
            <a:ext cx="914400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3639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574</TotalTime>
  <Words>140</Words>
  <Application>Microsoft Office PowerPoint</Application>
  <PresentationFormat>Экран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Arial</vt:lpstr>
      <vt:lpstr>Ясность</vt:lpstr>
      <vt:lpstr>Об утверждении учебных планов и рабочих учебных планов магистратуры и докторантуры и внесение дополнений в академический календарь на 2023-2024 уч.год (зимний прием)</vt:lpstr>
      <vt:lpstr>Зимний прием 2023-2024 уч.год</vt:lpstr>
      <vt:lpstr>Зимний прием 2023-2024 уч.год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проектирования Образовательных программ на 2022  год  набора</dc:title>
  <dc:creator>Пользователь Windows</dc:creator>
  <cp:lastModifiedBy>KRU-3-315</cp:lastModifiedBy>
  <cp:revision>29</cp:revision>
  <dcterms:created xsi:type="dcterms:W3CDTF">2022-03-29T14:46:54Z</dcterms:created>
  <dcterms:modified xsi:type="dcterms:W3CDTF">2023-12-27T05:43:29Z</dcterms:modified>
</cp:coreProperties>
</file>